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22"/>
  </p:notesMasterIdLst>
  <p:sldIdLst>
    <p:sldId id="273" r:id="rId4"/>
    <p:sldId id="320" r:id="rId5"/>
    <p:sldId id="283" r:id="rId6"/>
    <p:sldId id="276" r:id="rId7"/>
    <p:sldId id="331" r:id="rId8"/>
    <p:sldId id="338" r:id="rId9"/>
    <p:sldId id="334" r:id="rId10"/>
    <p:sldId id="341" r:id="rId11"/>
    <p:sldId id="308" r:id="rId12"/>
    <p:sldId id="340" r:id="rId13"/>
    <p:sldId id="275" r:id="rId14"/>
    <p:sldId id="336" r:id="rId15"/>
    <p:sldId id="339" r:id="rId16"/>
    <p:sldId id="337" r:id="rId17"/>
    <p:sldId id="316" r:id="rId18"/>
    <p:sldId id="342" r:id="rId19"/>
    <p:sldId id="31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E59"/>
    <a:srgbClr val="E5CFF5"/>
    <a:srgbClr val="C2E9FA"/>
    <a:srgbClr val="BDDEFF"/>
    <a:srgbClr val="FDF49D"/>
    <a:srgbClr val="FCEE6C"/>
    <a:srgbClr val="E6E6E6"/>
    <a:srgbClr val="FFC5FF"/>
    <a:srgbClr val="FFFF9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61" autoAdjust="0"/>
  </p:normalViewPr>
  <p:slideViewPr>
    <p:cSldViewPr snapToGrid="0" showGuides="1">
      <p:cViewPr varScale="1">
        <p:scale>
          <a:sx n="72" d="100"/>
          <a:sy n="72" d="100"/>
        </p:scale>
        <p:origin x="1027" y="53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FC57A-3347-4AEA-BC25-2601DEE33A3F}" type="doc">
      <dgm:prSet loTypeId="urn:microsoft.com/office/officeart/2005/8/layout/l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606DC6B8-7135-4CE1-A6E4-42331EF434AF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火爐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D614D6-00C9-4744-B124-F5174A03309D}" type="parTrans" cxnId="{7E900C94-2F87-4CAE-B738-44E48918EB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9A27CD-0E38-48E3-B601-4EA73BD6EEFA}" type="sibTrans" cxnId="{7E900C94-2F87-4CAE-B738-44E48918EB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73A008-0EFD-4042-A104-AD74C76B666F}">
      <dgm:prSet phldrT="[文字]"/>
      <dgm:spPr/>
      <dgm:t>
        <a:bodyPr/>
        <a:lstStyle/>
        <a:p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C3386B-3CFD-4D4B-BA47-98C9CC5E652A}" type="parTrans" cxnId="{4F1F78AD-6713-4C21-9263-53115A9182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0134-52A9-4B6E-8371-66BA77B0B1C0}" type="sibTrans" cxnId="{4F1F78AD-6713-4C21-9263-53115A9182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9940A3-F2E2-4A97-835D-BC9B7C308249}">
      <dgm:prSet phldrT="[文字]"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煎肉</a:t>
          </a:r>
        </a:p>
      </dgm:t>
    </dgm:pt>
    <dgm:pt modelId="{4B03E4B2-0F44-4C2B-A16D-2052E99C96D5}" type="parTrans" cxnId="{E2740695-F56F-4101-BA9E-4B43468732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0E4DB9-C9B5-4640-AF03-0702B3AA7718}" type="sibTrans" cxnId="{E2740695-F56F-4101-BA9E-4B43468732E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AE73E0-F835-4195-9694-AA1EAF3B83E6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火爐</a:t>
          </a:r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0393F1-9E87-4BE8-BEBE-7865208B9277}" type="parTrans" cxnId="{7BEBD522-8E4A-4D7D-B0B7-84442040D2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514A79-3423-492F-8C90-59ED06A53FBA}" type="sibTrans" cxnId="{7BEBD522-8E4A-4D7D-B0B7-84442040D2E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2E58D1-F018-450F-AC57-42EC4FC78089}">
      <dgm:prSet phldrT="[文字]"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預熱</a:t>
          </a:r>
        </a:p>
      </dgm:t>
    </dgm:pt>
    <dgm:pt modelId="{0A1E14B7-B22D-4AA1-96EF-7C42E2F31035}" type="parTrans" cxnId="{61CB5947-C856-4C01-B925-6519B6CE7F8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3CED29-D62E-486C-A4E9-52C9AA777681}" type="sibTrans" cxnId="{61CB5947-C856-4C01-B925-6519B6CE7F8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816032-FA46-4144-80A7-5BD2E4F5E459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電鍋</a:t>
          </a:r>
        </a:p>
      </dgm:t>
    </dgm:pt>
    <dgm:pt modelId="{4D5811C4-465B-4C0E-BD50-DCC62E62889E}" type="parTrans" cxnId="{1FF22486-E6D6-498C-B640-9D50A915AF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D1B228-A69C-438B-BC2D-B5E1A7867786}" type="sibTrans" cxnId="{1FF22486-E6D6-498C-B640-9D50A915AF7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BBD974-BCCD-4969-AC6E-B88D56FD9BD1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烤箱</a:t>
          </a:r>
        </a:p>
      </dgm:t>
    </dgm:pt>
    <dgm:pt modelId="{BBFD0A4F-B567-40A8-8FD6-6A63B198CF67}" type="parTrans" cxnId="{4BFB4752-2D26-4C3A-87A1-5F3C479DC8A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6319A2-1B9B-4E2E-BD8E-CCE87CF427A9}" type="sibTrans" cxnId="{4BFB4752-2D26-4C3A-87A1-5F3C479DC8A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6D9350-2016-4AA9-8C89-1681830D0E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B8C9B3-A515-4A91-924F-93C64A4290E9}" type="parTrans" cxnId="{1E316F89-63E8-456B-9A5C-260E38C2825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AA396F-94CA-4AD6-9CE7-9A2C79EBD544}" type="sibTrans" cxnId="{1E316F89-63E8-456B-9A5C-260E38C2825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06DDB1-85BD-4437-A204-240F7F8E74AA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煮湯</a:t>
          </a:r>
        </a:p>
      </dgm:t>
    </dgm:pt>
    <dgm:pt modelId="{FE0CEDAC-D5C7-474E-92DB-D49E947B0E19}" type="parTrans" cxnId="{2B2A275B-98C9-456A-9B44-5339B61B3FB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B614BB-8648-47FD-BB35-8781B60805E2}" type="sibTrans" cxnId="{2B2A275B-98C9-456A-9B44-5339B61B3FB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A60C78-D9C3-412F-8084-BC0C6051566E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煮飯</a:t>
          </a:r>
        </a:p>
      </dgm:t>
    </dgm:pt>
    <dgm:pt modelId="{9CF13A71-661D-4D44-A9F2-0F1F499B66B0}" type="parTrans" cxnId="{CBF1336C-A02E-42E8-B9E4-B998816F3A3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329355-2676-4F85-B322-F486ED2464ED}" type="sibTrans" cxnId="{CBF1336C-A02E-42E8-B9E4-B998816F3A3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ABA31A-C2F5-4834-85C0-0E3CD95DA4A0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烤肉</a:t>
          </a:r>
        </a:p>
      </dgm:t>
    </dgm:pt>
    <dgm:pt modelId="{3A13135F-9A56-47F7-9F7C-9B6E8832AE06}" type="sibTrans" cxnId="{495F2CF8-E5E6-4E71-AB2A-EDA00BE1C16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2F506B-1D05-4634-ADB6-F7F31770A2F7}" type="parTrans" cxnId="{495F2CF8-E5E6-4E71-AB2A-EDA00BE1C16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491519D-197F-40C4-880B-73BFFD1E90D7}">
      <dgm:prSet/>
      <dgm:spPr/>
      <dgm:t>
        <a:bodyPr/>
        <a:lstStyle/>
        <a:p>
          <a:pPr algn="l"/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炒菜</a:t>
          </a:r>
        </a:p>
      </dgm:t>
    </dgm:pt>
    <dgm:pt modelId="{9CD29ACB-C206-4889-AA04-CE57E7E90565}" type="sibTrans" cxnId="{BFA5B594-4F8D-4F0C-9370-C159439A2A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BA3026-249C-4363-96BA-8C869768ECF3}" type="parTrans" cxnId="{BFA5B594-4F8D-4F0C-9370-C159439A2A3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D7DC8-5DBE-4701-AA63-071C96BFD74A}" type="pres">
      <dgm:prSet presAssocID="{2BFFC57A-3347-4AEA-BC25-2601DEE33A3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40B2CA9-0B44-4A73-A80B-FFDBACC9BB14}" type="pres">
      <dgm:prSet presAssocID="{606DC6B8-7135-4CE1-A6E4-42331EF434AF}" presName="horFlow" presStyleCnt="0"/>
      <dgm:spPr/>
    </dgm:pt>
    <dgm:pt modelId="{0906E794-AB85-40D4-8713-8B7E267D4F53}" type="pres">
      <dgm:prSet presAssocID="{606DC6B8-7135-4CE1-A6E4-42331EF434AF}" presName="bigChev" presStyleLbl="node1" presStyleIdx="0" presStyleCnt="4"/>
      <dgm:spPr/>
      <dgm:t>
        <a:bodyPr/>
        <a:lstStyle/>
        <a:p>
          <a:endParaRPr lang="zh-TW" altLang="en-US"/>
        </a:p>
      </dgm:t>
    </dgm:pt>
    <dgm:pt modelId="{900F691A-7CF6-4468-B3EC-3E42473D0EEA}" type="pres">
      <dgm:prSet presAssocID="{41C3386B-3CFD-4D4B-BA47-98C9CC5E652A}" presName="parTrans" presStyleCnt="0"/>
      <dgm:spPr/>
    </dgm:pt>
    <dgm:pt modelId="{C5BFD320-B0BA-4B02-83F6-3BF7EA148ADB}" type="pres">
      <dgm:prSet presAssocID="{4273A008-0EFD-4042-A104-AD74C76B666F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3CB949-0D7B-4F20-B9FF-AFFF2C214B39}" type="pres">
      <dgm:prSet presAssocID="{C6500134-52A9-4B6E-8371-66BA77B0B1C0}" presName="sibTrans" presStyleCnt="0"/>
      <dgm:spPr/>
    </dgm:pt>
    <dgm:pt modelId="{B862B445-93B3-41D6-B669-63E1A2907D5A}" type="pres">
      <dgm:prSet presAssocID="{639940A3-F2E2-4A97-835D-BC9B7C308249}" presName="node" presStyleLbl="alignAccFollowNode1" presStyleIdx="1" presStyleCnt="8" custLinFactNeighborX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91BAEB-6105-4EAC-96E5-83EB770739FA}" type="pres">
      <dgm:prSet presAssocID="{610E4DB9-C9B5-4640-AF03-0702B3AA7718}" presName="sibTrans" presStyleCnt="0"/>
      <dgm:spPr/>
    </dgm:pt>
    <dgm:pt modelId="{B9D8F42C-CCD1-454E-85FE-B0F2C245FA96}" type="pres">
      <dgm:prSet presAssocID="{8491519D-197F-40C4-880B-73BFFD1E90D7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6E6831-8246-441D-85D3-C644F09341E9}" type="pres">
      <dgm:prSet presAssocID="{606DC6B8-7135-4CE1-A6E4-42331EF434AF}" presName="vSp" presStyleCnt="0"/>
      <dgm:spPr/>
    </dgm:pt>
    <dgm:pt modelId="{D455E2D9-C83B-4D02-9E5E-18222FFD1AA8}" type="pres">
      <dgm:prSet presAssocID="{CBAE73E0-F835-4195-9694-AA1EAF3B83E6}" presName="horFlow" presStyleCnt="0"/>
      <dgm:spPr/>
    </dgm:pt>
    <dgm:pt modelId="{A36B3DC8-2ED8-4B59-9161-68323675BFB6}" type="pres">
      <dgm:prSet presAssocID="{CBAE73E0-F835-4195-9694-AA1EAF3B83E6}" presName="bigChev" presStyleLbl="node1" presStyleIdx="1" presStyleCnt="4"/>
      <dgm:spPr/>
      <dgm:t>
        <a:bodyPr/>
        <a:lstStyle/>
        <a:p>
          <a:endParaRPr lang="zh-TW" altLang="en-US"/>
        </a:p>
      </dgm:t>
    </dgm:pt>
    <dgm:pt modelId="{C6E7393D-A4A1-4BF3-903C-3A718F829D9F}" type="pres">
      <dgm:prSet presAssocID="{1AB8C9B3-A515-4A91-924F-93C64A4290E9}" presName="parTrans" presStyleCnt="0"/>
      <dgm:spPr/>
    </dgm:pt>
    <dgm:pt modelId="{A1BB5DC9-D0F5-41B3-B9FF-43AC49A4627F}" type="pres">
      <dgm:prSet presAssocID="{9A6D9350-2016-4AA9-8C89-1681830D0E6E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2AE022-5B8B-450B-BCE1-0F14AB5411C9}" type="pres">
      <dgm:prSet presAssocID="{11AA396F-94CA-4AD6-9CE7-9A2C79EBD544}" presName="sibTrans" presStyleCnt="0"/>
      <dgm:spPr/>
    </dgm:pt>
    <dgm:pt modelId="{ED5837D6-B382-47DE-9098-CF32BC8DC9D8}" type="pres">
      <dgm:prSet presAssocID="{3E06DDB1-85BD-4437-A204-240F7F8E74AA}" presName="node" presStyleLbl="alignAccFollowNode1" presStyleIdx="4" presStyleCnt="8" custScaleX="1881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EE74F3-181C-4D3D-9363-7B0E5353F224}" type="pres">
      <dgm:prSet presAssocID="{CBAE73E0-F835-4195-9694-AA1EAF3B83E6}" presName="vSp" presStyleCnt="0"/>
      <dgm:spPr/>
    </dgm:pt>
    <dgm:pt modelId="{977F0657-6558-4D4C-8D1E-DFB09445C10B}" type="pres">
      <dgm:prSet presAssocID="{D6816032-FA46-4144-80A7-5BD2E4F5E459}" presName="horFlow" presStyleCnt="0"/>
      <dgm:spPr/>
    </dgm:pt>
    <dgm:pt modelId="{14A13F91-EB67-48F7-B2DD-6D5D9573A7A0}" type="pres">
      <dgm:prSet presAssocID="{D6816032-FA46-4144-80A7-5BD2E4F5E459}" presName="bigChev" presStyleLbl="node1" presStyleIdx="2" presStyleCnt="4"/>
      <dgm:spPr/>
      <dgm:t>
        <a:bodyPr/>
        <a:lstStyle/>
        <a:p>
          <a:endParaRPr lang="zh-TW" altLang="en-US"/>
        </a:p>
      </dgm:t>
    </dgm:pt>
    <dgm:pt modelId="{1B79D7E8-376A-41CF-92D7-FD5E957F0756}" type="pres">
      <dgm:prSet presAssocID="{9CF13A71-661D-4D44-A9F2-0F1F499B66B0}" presName="parTrans" presStyleCnt="0"/>
      <dgm:spPr/>
    </dgm:pt>
    <dgm:pt modelId="{E3F55035-EC29-4259-9EFF-D7A39ACDFF2E}" type="pres">
      <dgm:prSet presAssocID="{01A60C78-D9C3-412F-8084-BC0C6051566E}" presName="node" presStyleLbl="alignAccFollowNode1" presStyleIdx="5" presStyleCnt="8" custScaleX="2744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0BE286-9781-4C19-9507-C82BC670C347}" type="pres">
      <dgm:prSet presAssocID="{D6816032-FA46-4144-80A7-5BD2E4F5E459}" presName="vSp" presStyleCnt="0"/>
      <dgm:spPr/>
    </dgm:pt>
    <dgm:pt modelId="{1BC2DCE3-22B5-4F89-B544-DE64F06032F7}" type="pres">
      <dgm:prSet presAssocID="{EABBD974-BCCD-4969-AC6E-B88D56FD9BD1}" presName="horFlow" presStyleCnt="0"/>
      <dgm:spPr/>
    </dgm:pt>
    <dgm:pt modelId="{91CA48F3-56E2-4787-ADD0-7F4D62897DC1}" type="pres">
      <dgm:prSet presAssocID="{EABBD974-BCCD-4969-AC6E-B88D56FD9BD1}" presName="bigChev" presStyleLbl="node1" presStyleIdx="3" presStyleCnt="4"/>
      <dgm:spPr/>
      <dgm:t>
        <a:bodyPr/>
        <a:lstStyle/>
        <a:p>
          <a:endParaRPr lang="zh-TW" altLang="en-US"/>
        </a:p>
      </dgm:t>
    </dgm:pt>
    <dgm:pt modelId="{C24F7D3C-AD00-4087-9C59-7948AF90AF4F}" type="pres">
      <dgm:prSet presAssocID="{0A1E14B7-B22D-4AA1-96EF-7C42E2F31035}" presName="parTrans" presStyleCnt="0"/>
      <dgm:spPr/>
    </dgm:pt>
    <dgm:pt modelId="{E940DC97-05A0-460E-A0F2-4E197221B730}" type="pres">
      <dgm:prSet presAssocID="{D92E58D1-F018-450F-AC57-42EC4FC78089}" presName="node" presStyleLbl="alignAccFollowNode1" presStyleIdx="6" presStyleCnt="8" custScaleX="1891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D32764-EF4C-4DA3-AFD8-4674A2834A85}" type="pres">
      <dgm:prSet presAssocID="{8E3CED29-D62E-486C-A4E9-52C9AA777681}" presName="sibTrans" presStyleCnt="0"/>
      <dgm:spPr/>
    </dgm:pt>
    <dgm:pt modelId="{495CE812-3C94-4761-856D-02813328CDD8}" type="pres">
      <dgm:prSet presAssocID="{6BABA31A-C2F5-4834-85C0-0E3CD95DA4A0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FB4752-2D26-4C3A-87A1-5F3C479DC8A9}" srcId="{2BFFC57A-3347-4AEA-BC25-2601DEE33A3F}" destId="{EABBD974-BCCD-4969-AC6E-B88D56FD9BD1}" srcOrd="3" destOrd="0" parTransId="{BBFD0A4F-B567-40A8-8FD6-6A63B198CF67}" sibTransId="{D76319A2-1B9B-4E2E-BD8E-CCE87CF427A9}"/>
    <dgm:cxn modelId="{17915223-E920-4F6B-8F76-E9EAED738099}" type="presOf" srcId="{EABBD974-BCCD-4969-AC6E-B88D56FD9BD1}" destId="{91CA48F3-56E2-4787-ADD0-7F4D62897DC1}" srcOrd="0" destOrd="0" presId="urn:microsoft.com/office/officeart/2005/8/layout/lProcess3"/>
    <dgm:cxn modelId="{75784A2F-00F7-48C5-8A3C-96CE36973C83}" type="presOf" srcId="{639940A3-F2E2-4A97-835D-BC9B7C308249}" destId="{B862B445-93B3-41D6-B669-63E1A2907D5A}" srcOrd="0" destOrd="0" presId="urn:microsoft.com/office/officeart/2005/8/layout/lProcess3"/>
    <dgm:cxn modelId="{1254792B-EABA-4239-9F91-475FB157A688}" type="presOf" srcId="{9A6D9350-2016-4AA9-8C89-1681830D0E6E}" destId="{A1BB5DC9-D0F5-41B3-B9FF-43AC49A4627F}" srcOrd="0" destOrd="0" presId="urn:microsoft.com/office/officeart/2005/8/layout/lProcess3"/>
    <dgm:cxn modelId="{1FF22486-E6D6-498C-B640-9D50A915AF7E}" srcId="{2BFFC57A-3347-4AEA-BC25-2601DEE33A3F}" destId="{D6816032-FA46-4144-80A7-5BD2E4F5E459}" srcOrd="2" destOrd="0" parTransId="{4D5811C4-465B-4C0E-BD50-DCC62E62889E}" sibTransId="{79D1B228-A69C-438B-BC2D-B5E1A7867786}"/>
    <dgm:cxn modelId="{E2740695-F56F-4101-BA9E-4B43468732E0}" srcId="{606DC6B8-7135-4CE1-A6E4-42331EF434AF}" destId="{639940A3-F2E2-4A97-835D-BC9B7C308249}" srcOrd="1" destOrd="0" parTransId="{4B03E4B2-0F44-4C2B-A16D-2052E99C96D5}" sibTransId="{610E4DB9-C9B5-4640-AF03-0702B3AA7718}"/>
    <dgm:cxn modelId="{7929D9E9-5328-4BE5-BD08-185D47727A8D}" type="presOf" srcId="{6BABA31A-C2F5-4834-85C0-0E3CD95DA4A0}" destId="{495CE812-3C94-4761-856D-02813328CDD8}" srcOrd="0" destOrd="0" presId="urn:microsoft.com/office/officeart/2005/8/layout/lProcess3"/>
    <dgm:cxn modelId="{7E900C94-2F87-4CAE-B738-44E48918EB63}" srcId="{2BFFC57A-3347-4AEA-BC25-2601DEE33A3F}" destId="{606DC6B8-7135-4CE1-A6E4-42331EF434AF}" srcOrd="0" destOrd="0" parTransId="{ACD614D6-00C9-4744-B124-F5174A03309D}" sibTransId="{AB9A27CD-0E38-48E3-B601-4EA73BD6EEFA}"/>
    <dgm:cxn modelId="{9C0B9867-3393-4669-9ED3-AD3885006AF4}" type="presOf" srcId="{8491519D-197F-40C4-880B-73BFFD1E90D7}" destId="{B9D8F42C-CCD1-454E-85FE-B0F2C245FA96}" srcOrd="0" destOrd="0" presId="urn:microsoft.com/office/officeart/2005/8/layout/lProcess3"/>
    <dgm:cxn modelId="{CBF1336C-A02E-42E8-B9E4-B998816F3A32}" srcId="{D6816032-FA46-4144-80A7-5BD2E4F5E459}" destId="{01A60C78-D9C3-412F-8084-BC0C6051566E}" srcOrd="0" destOrd="0" parTransId="{9CF13A71-661D-4D44-A9F2-0F1F499B66B0}" sibTransId="{FF329355-2676-4F85-B322-F486ED2464ED}"/>
    <dgm:cxn modelId="{B6B8E679-28DA-4621-8A1C-6224625D2546}" type="presOf" srcId="{D6816032-FA46-4144-80A7-5BD2E4F5E459}" destId="{14A13F91-EB67-48F7-B2DD-6D5D9573A7A0}" srcOrd="0" destOrd="0" presId="urn:microsoft.com/office/officeart/2005/8/layout/lProcess3"/>
    <dgm:cxn modelId="{BA2B2CDC-A4BD-4893-9FD2-1DEEEBD9493F}" type="presOf" srcId="{606DC6B8-7135-4CE1-A6E4-42331EF434AF}" destId="{0906E794-AB85-40D4-8713-8B7E267D4F53}" srcOrd="0" destOrd="0" presId="urn:microsoft.com/office/officeart/2005/8/layout/lProcess3"/>
    <dgm:cxn modelId="{B7ACFBC6-AF62-46D3-AC64-8BFEFB7EAB7A}" type="presOf" srcId="{D92E58D1-F018-450F-AC57-42EC4FC78089}" destId="{E940DC97-05A0-460E-A0F2-4E197221B730}" srcOrd="0" destOrd="0" presId="urn:microsoft.com/office/officeart/2005/8/layout/lProcess3"/>
    <dgm:cxn modelId="{CAE83B04-CD04-428E-B282-5AB83032AC89}" type="presOf" srcId="{2BFFC57A-3347-4AEA-BC25-2601DEE33A3F}" destId="{421D7DC8-5DBE-4701-AA63-071C96BFD74A}" srcOrd="0" destOrd="0" presId="urn:microsoft.com/office/officeart/2005/8/layout/lProcess3"/>
    <dgm:cxn modelId="{C7EB7205-9982-440D-A213-19B5850AA31C}" type="presOf" srcId="{3E06DDB1-85BD-4437-A204-240F7F8E74AA}" destId="{ED5837D6-B382-47DE-9098-CF32BC8DC9D8}" srcOrd="0" destOrd="0" presId="urn:microsoft.com/office/officeart/2005/8/layout/lProcess3"/>
    <dgm:cxn modelId="{BFA5B594-4F8D-4F0C-9370-C159439A2A30}" srcId="{606DC6B8-7135-4CE1-A6E4-42331EF434AF}" destId="{8491519D-197F-40C4-880B-73BFFD1E90D7}" srcOrd="2" destOrd="0" parTransId="{0FBA3026-249C-4363-96BA-8C869768ECF3}" sibTransId="{9CD29ACB-C206-4889-AA04-CE57E7E90565}"/>
    <dgm:cxn modelId="{61CB5947-C856-4C01-B925-6519B6CE7F82}" srcId="{EABBD974-BCCD-4969-AC6E-B88D56FD9BD1}" destId="{D92E58D1-F018-450F-AC57-42EC4FC78089}" srcOrd="0" destOrd="0" parTransId="{0A1E14B7-B22D-4AA1-96EF-7C42E2F31035}" sibTransId="{8E3CED29-D62E-486C-A4E9-52C9AA777681}"/>
    <dgm:cxn modelId="{1E316F89-63E8-456B-9A5C-260E38C28254}" srcId="{CBAE73E0-F835-4195-9694-AA1EAF3B83E6}" destId="{9A6D9350-2016-4AA9-8C89-1681830D0E6E}" srcOrd="0" destOrd="0" parTransId="{1AB8C9B3-A515-4A91-924F-93C64A4290E9}" sibTransId="{11AA396F-94CA-4AD6-9CE7-9A2C79EBD544}"/>
    <dgm:cxn modelId="{FE1D2767-2C22-4EA5-BAE0-982C6E5D6DF6}" type="presOf" srcId="{4273A008-0EFD-4042-A104-AD74C76B666F}" destId="{C5BFD320-B0BA-4B02-83F6-3BF7EA148ADB}" srcOrd="0" destOrd="0" presId="urn:microsoft.com/office/officeart/2005/8/layout/lProcess3"/>
    <dgm:cxn modelId="{495F2CF8-E5E6-4E71-AB2A-EDA00BE1C168}" srcId="{EABBD974-BCCD-4969-AC6E-B88D56FD9BD1}" destId="{6BABA31A-C2F5-4834-85C0-0E3CD95DA4A0}" srcOrd="1" destOrd="0" parTransId="{382F506B-1D05-4634-ADB6-F7F31770A2F7}" sibTransId="{3A13135F-9A56-47F7-9F7C-9B6E8832AE06}"/>
    <dgm:cxn modelId="{2B2A275B-98C9-456A-9B44-5339B61B3FBC}" srcId="{CBAE73E0-F835-4195-9694-AA1EAF3B83E6}" destId="{3E06DDB1-85BD-4437-A204-240F7F8E74AA}" srcOrd="1" destOrd="0" parTransId="{FE0CEDAC-D5C7-474E-92DB-D49E947B0E19}" sibTransId="{89B614BB-8648-47FD-BB35-8781B60805E2}"/>
    <dgm:cxn modelId="{83C902DD-6480-4C4E-AAF0-6AAABF69FE98}" type="presOf" srcId="{01A60C78-D9C3-412F-8084-BC0C6051566E}" destId="{E3F55035-EC29-4259-9EFF-D7A39ACDFF2E}" srcOrd="0" destOrd="0" presId="urn:microsoft.com/office/officeart/2005/8/layout/lProcess3"/>
    <dgm:cxn modelId="{7BEBD522-8E4A-4D7D-B0B7-84442040D2EC}" srcId="{2BFFC57A-3347-4AEA-BC25-2601DEE33A3F}" destId="{CBAE73E0-F835-4195-9694-AA1EAF3B83E6}" srcOrd="1" destOrd="0" parTransId="{350393F1-9E87-4BE8-BEBE-7865208B9277}" sibTransId="{77514A79-3423-492F-8C90-59ED06A53FBA}"/>
    <dgm:cxn modelId="{25C156AD-7C0C-4A69-9368-D63641BE831C}" type="presOf" srcId="{CBAE73E0-F835-4195-9694-AA1EAF3B83E6}" destId="{A36B3DC8-2ED8-4B59-9161-68323675BFB6}" srcOrd="0" destOrd="0" presId="urn:microsoft.com/office/officeart/2005/8/layout/lProcess3"/>
    <dgm:cxn modelId="{4F1F78AD-6713-4C21-9263-53115A9182DF}" srcId="{606DC6B8-7135-4CE1-A6E4-42331EF434AF}" destId="{4273A008-0EFD-4042-A104-AD74C76B666F}" srcOrd="0" destOrd="0" parTransId="{41C3386B-3CFD-4D4B-BA47-98C9CC5E652A}" sibTransId="{C6500134-52A9-4B6E-8371-66BA77B0B1C0}"/>
    <dgm:cxn modelId="{E2E3A323-40F1-4CBF-83C6-B499BCCEE136}" type="presParOf" srcId="{421D7DC8-5DBE-4701-AA63-071C96BFD74A}" destId="{B40B2CA9-0B44-4A73-A80B-FFDBACC9BB14}" srcOrd="0" destOrd="0" presId="urn:microsoft.com/office/officeart/2005/8/layout/lProcess3"/>
    <dgm:cxn modelId="{89ECF579-7E8D-49BC-81B0-C935CEC1E591}" type="presParOf" srcId="{B40B2CA9-0B44-4A73-A80B-FFDBACC9BB14}" destId="{0906E794-AB85-40D4-8713-8B7E267D4F53}" srcOrd="0" destOrd="0" presId="urn:microsoft.com/office/officeart/2005/8/layout/lProcess3"/>
    <dgm:cxn modelId="{7BF24F3E-F010-4E1C-B3CC-D6159F0B2EDB}" type="presParOf" srcId="{B40B2CA9-0B44-4A73-A80B-FFDBACC9BB14}" destId="{900F691A-7CF6-4468-B3EC-3E42473D0EEA}" srcOrd="1" destOrd="0" presId="urn:microsoft.com/office/officeart/2005/8/layout/lProcess3"/>
    <dgm:cxn modelId="{5AAF2AD7-AB54-4ED4-A9C2-8388D491CE54}" type="presParOf" srcId="{B40B2CA9-0B44-4A73-A80B-FFDBACC9BB14}" destId="{C5BFD320-B0BA-4B02-83F6-3BF7EA148ADB}" srcOrd="2" destOrd="0" presId="urn:microsoft.com/office/officeart/2005/8/layout/lProcess3"/>
    <dgm:cxn modelId="{8354DA5A-390E-4376-A975-67CDD6E85C48}" type="presParOf" srcId="{B40B2CA9-0B44-4A73-A80B-FFDBACC9BB14}" destId="{A43CB949-0D7B-4F20-B9FF-AFFF2C214B39}" srcOrd="3" destOrd="0" presId="urn:microsoft.com/office/officeart/2005/8/layout/lProcess3"/>
    <dgm:cxn modelId="{BAE92200-33F2-453E-8EF6-12A539926006}" type="presParOf" srcId="{B40B2CA9-0B44-4A73-A80B-FFDBACC9BB14}" destId="{B862B445-93B3-41D6-B669-63E1A2907D5A}" srcOrd="4" destOrd="0" presId="urn:microsoft.com/office/officeart/2005/8/layout/lProcess3"/>
    <dgm:cxn modelId="{EBA8EB22-5B83-4968-A249-0AF9B7E31FAF}" type="presParOf" srcId="{B40B2CA9-0B44-4A73-A80B-FFDBACC9BB14}" destId="{B591BAEB-6105-4EAC-96E5-83EB770739FA}" srcOrd="5" destOrd="0" presId="urn:microsoft.com/office/officeart/2005/8/layout/lProcess3"/>
    <dgm:cxn modelId="{537DC57E-260E-4965-BDA9-731A42675FBF}" type="presParOf" srcId="{B40B2CA9-0B44-4A73-A80B-FFDBACC9BB14}" destId="{B9D8F42C-CCD1-454E-85FE-B0F2C245FA96}" srcOrd="6" destOrd="0" presId="urn:microsoft.com/office/officeart/2005/8/layout/lProcess3"/>
    <dgm:cxn modelId="{9C068DF9-6729-439C-95E3-66740025E19B}" type="presParOf" srcId="{421D7DC8-5DBE-4701-AA63-071C96BFD74A}" destId="{946E6831-8246-441D-85D3-C644F09341E9}" srcOrd="1" destOrd="0" presId="urn:microsoft.com/office/officeart/2005/8/layout/lProcess3"/>
    <dgm:cxn modelId="{68446731-5E0F-435E-9792-105468D24F2A}" type="presParOf" srcId="{421D7DC8-5DBE-4701-AA63-071C96BFD74A}" destId="{D455E2D9-C83B-4D02-9E5E-18222FFD1AA8}" srcOrd="2" destOrd="0" presId="urn:microsoft.com/office/officeart/2005/8/layout/lProcess3"/>
    <dgm:cxn modelId="{DA473AEC-0BE3-4052-8119-B56286A9E50D}" type="presParOf" srcId="{D455E2D9-C83B-4D02-9E5E-18222FFD1AA8}" destId="{A36B3DC8-2ED8-4B59-9161-68323675BFB6}" srcOrd="0" destOrd="0" presId="urn:microsoft.com/office/officeart/2005/8/layout/lProcess3"/>
    <dgm:cxn modelId="{6AB9BD9A-52A8-4D0B-BEB9-37E5994EE541}" type="presParOf" srcId="{D455E2D9-C83B-4D02-9E5E-18222FFD1AA8}" destId="{C6E7393D-A4A1-4BF3-903C-3A718F829D9F}" srcOrd="1" destOrd="0" presId="urn:microsoft.com/office/officeart/2005/8/layout/lProcess3"/>
    <dgm:cxn modelId="{42F2729E-0304-4616-98A3-894F0530FE21}" type="presParOf" srcId="{D455E2D9-C83B-4D02-9E5E-18222FFD1AA8}" destId="{A1BB5DC9-D0F5-41B3-B9FF-43AC49A4627F}" srcOrd="2" destOrd="0" presId="urn:microsoft.com/office/officeart/2005/8/layout/lProcess3"/>
    <dgm:cxn modelId="{517DDE05-5FD1-45A9-9563-113079DA1EDF}" type="presParOf" srcId="{D455E2D9-C83B-4D02-9E5E-18222FFD1AA8}" destId="{162AE022-5B8B-450B-BCE1-0F14AB5411C9}" srcOrd="3" destOrd="0" presId="urn:microsoft.com/office/officeart/2005/8/layout/lProcess3"/>
    <dgm:cxn modelId="{4D4791BD-4D0E-4AE0-A736-38D4D9BFEA24}" type="presParOf" srcId="{D455E2D9-C83B-4D02-9E5E-18222FFD1AA8}" destId="{ED5837D6-B382-47DE-9098-CF32BC8DC9D8}" srcOrd="4" destOrd="0" presId="urn:microsoft.com/office/officeart/2005/8/layout/lProcess3"/>
    <dgm:cxn modelId="{C6F01012-C565-4CA7-90DA-3A641D79869A}" type="presParOf" srcId="{421D7DC8-5DBE-4701-AA63-071C96BFD74A}" destId="{87EE74F3-181C-4D3D-9363-7B0E5353F224}" srcOrd="3" destOrd="0" presId="urn:microsoft.com/office/officeart/2005/8/layout/lProcess3"/>
    <dgm:cxn modelId="{482209BE-053D-45B9-BA58-C5466687FF25}" type="presParOf" srcId="{421D7DC8-5DBE-4701-AA63-071C96BFD74A}" destId="{977F0657-6558-4D4C-8D1E-DFB09445C10B}" srcOrd="4" destOrd="0" presId="urn:microsoft.com/office/officeart/2005/8/layout/lProcess3"/>
    <dgm:cxn modelId="{CA70756C-C8DC-4984-A0A3-64EBB6103117}" type="presParOf" srcId="{977F0657-6558-4D4C-8D1E-DFB09445C10B}" destId="{14A13F91-EB67-48F7-B2DD-6D5D9573A7A0}" srcOrd="0" destOrd="0" presId="urn:microsoft.com/office/officeart/2005/8/layout/lProcess3"/>
    <dgm:cxn modelId="{99A067B9-663C-4E9C-A4D3-4C62135458A4}" type="presParOf" srcId="{977F0657-6558-4D4C-8D1E-DFB09445C10B}" destId="{1B79D7E8-376A-41CF-92D7-FD5E957F0756}" srcOrd="1" destOrd="0" presId="urn:microsoft.com/office/officeart/2005/8/layout/lProcess3"/>
    <dgm:cxn modelId="{1D199569-6102-4559-A39B-AE5C2A005382}" type="presParOf" srcId="{977F0657-6558-4D4C-8D1E-DFB09445C10B}" destId="{E3F55035-EC29-4259-9EFF-D7A39ACDFF2E}" srcOrd="2" destOrd="0" presId="urn:microsoft.com/office/officeart/2005/8/layout/lProcess3"/>
    <dgm:cxn modelId="{246E2118-7A94-4730-A6CE-A96C04764994}" type="presParOf" srcId="{421D7DC8-5DBE-4701-AA63-071C96BFD74A}" destId="{580BE286-9781-4C19-9507-C82BC670C347}" srcOrd="5" destOrd="0" presId="urn:microsoft.com/office/officeart/2005/8/layout/lProcess3"/>
    <dgm:cxn modelId="{A6722AF2-4FFF-4F45-B54B-9C1F25C718FD}" type="presParOf" srcId="{421D7DC8-5DBE-4701-AA63-071C96BFD74A}" destId="{1BC2DCE3-22B5-4F89-B544-DE64F06032F7}" srcOrd="6" destOrd="0" presId="urn:microsoft.com/office/officeart/2005/8/layout/lProcess3"/>
    <dgm:cxn modelId="{34F71D77-F7C1-425D-B676-420902A167D7}" type="presParOf" srcId="{1BC2DCE3-22B5-4F89-B544-DE64F06032F7}" destId="{91CA48F3-56E2-4787-ADD0-7F4D62897DC1}" srcOrd="0" destOrd="0" presId="urn:microsoft.com/office/officeart/2005/8/layout/lProcess3"/>
    <dgm:cxn modelId="{4FC19309-4E51-4AA2-83DB-40A6B899ED18}" type="presParOf" srcId="{1BC2DCE3-22B5-4F89-B544-DE64F06032F7}" destId="{C24F7D3C-AD00-4087-9C59-7948AF90AF4F}" srcOrd="1" destOrd="0" presId="urn:microsoft.com/office/officeart/2005/8/layout/lProcess3"/>
    <dgm:cxn modelId="{82A7175F-FB51-44CB-92B2-3A1958C618D7}" type="presParOf" srcId="{1BC2DCE3-22B5-4F89-B544-DE64F06032F7}" destId="{E940DC97-05A0-460E-A0F2-4E197221B730}" srcOrd="2" destOrd="0" presId="urn:microsoft.com/office/officeart/2005/8/layout/lProcess3"/>
    <dgm:cxn modelId="{97185101-8CE9-401B-B218-10096DA0977B}" type="presParOf" srcId="{1BC2DCE3-22B5-4F89-B544-DE64F06032F7}" destId="{34D32764-EF4C-4DA3-AFD8-4674A2834A85}" srcOrd="3" destOrd="0" presId="urn:microsoft.com/office/officeart/2005/8/layout/lProcess3"/>
    <dgm:cxn modelId="{2E08EC3E-A0AF-4E5D-B3C1-661BD750FEEB}" type="presParOf" srcId="{1BC2DCE3-22B5-4F89-B544-DE64F06032F7}" destId="{495CE812-3C94-4761-856D-02813328CDD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6E794-AB85-40D4-8713-8B7E267D4F53}">
      <dsp:nvSpPr>
        <dsp:cNvPr id="0" name=""/>
        <dsp:cNvSpPr/>
      </dsp:nvSpPr>
      <dsp:spPr>
        <a:xfrm>
          <a:off x="1799" y="241157"/>
          <a:ext cx="1609230" cy="6436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火爐</a:t>
          </a: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3645" y="241157"/>
        <a:ext cx="965538" cy="643692"/>
      </dsp:txXfrm>
    </dsp:sp>
    <dsp:sp modelId="{C5BFD320-B0BA-4B02-83F6-3BF7EA148ADB}">
      <dsp:nvSpPr>
        <dsp:cNvPr id="0" name=""/>
        <dsp:cNvSpPr/>
      </dsp:nvSpPr>
      <dsp:spPr>
        <a:xfrm>
          <a:off x="1401829" y="295870"/>
          <a:ext cx="1335660" cy="53426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68961" y="295870"/>
        <a:ext cx="801396" cy="534264"/>
      </dsp:txXfrm>
    </dsp:sp>
    <dsp:sp modelId="{B862B445-93B3-41D6-B669-63E1A2907D5A}">
      <dsp:nvSpPr>
        <dsp:cNvPr id="0" name=""/>
        <dsp:cNvSpPr/>
      </dsp:nvSpPr>
      <dsp:spPr>
        <a:xfrm>
          <a:off x="2550497" y="295870"/>
          <a:ext cx="1335660" cy="53426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煎肉</a:t>
          </a:r>
        </a:p>
      </dsp:txBody>
      <dsp:txXfrm>
        <a:off x="2817629" y="295870"/>
        <a:ext cx="801396" cy="534264"/>
      </dsp:txXfrm>
    </dsp:sp>
    <dsp:sp modelId="{B9D8F42C-CCD1-454E-85FE-B0F2C245FA96}">
      <dsp:nvSpPr>
        <dsp:cNvPr id="0" name=""/>
        <dsp:cNvSpPr/>
      </dsp:nvSpPr>
      <dsp:spPr>
        <a:xfrm>
          <a:off x="3699166" y="295870"/>
          <a:ext cx="1335660" cy="53426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炒菜</a:t>
          </a:r>
        </a:p>
      </dsp:txBody>
      <dsp:txXfrm>
        <a:off x="3966298" y="295870"/>
        <a:ext cx="801396" cy="534264"/>
      </dsp:txXfrm>
    </dsp:sp>
    <dsp:sp modelId="{A36B3DC8-2ED8-4B59-9161-68323675BFB6}">
      <dsp:nvSpPr>
        <dsp:cNvPr id="0" name=""/>
        <dsp:cNvSpPr/>
      </dsp:nvSpPr>
      <dsp:spPr>
        <a:xfrm>
          <a:off x="1799" y="974966"/>
          <a:ext cx="1609230" cy="6436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火爐</a:t>
          </a:r>
          <a:r>
            <a:rPr lang="en-US" altLang="zh-TW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3645" y="974966"/>
        <a:ext cx="965538" cy="643692"/>
      </dsp:txXfrm>
    </dsp:sp>
    <dsp:sp modelId="{A1BB5DC9-D0F5-41B3-B9FF-43AC49A4627F}">
      <dsp:nvSpPr>
        <dsp:cNvPr id="0" name=""/>
        <dsp:cNvSpPr/>
      </dsp:nvSpPr>
      <dsp:spPr>
        <a:xfrm>
          <a:off x="1401829" y="1029679"/>
          <a:ext cx="1335660" cy="53426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68961" y="1029679"/>
        <a:ext cx="801396" cy="534264"/>
      </dsp:txXfrm>
    </dsp:sp>
    <dsp:sp modelId="{ED5837D6-B382-47DE-9098-CF32BC8DC9D8}">
      <dsp:nvSpPr>
        <dsp:cNvPr id="0" name=""/>
        <dsp:cNvSpPr/>
      </dsp:nvSpPr>
      <dsp:spPr>
        <a:xfrm>
          <a:off x="2550497" y="1029679"/>
          <a:ext cx="2512712" cy="53426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煮湯</a:t>
          </a:r>
        </a:p>
      </dsp:txBody>
      <dsp:txXfrm>
        <a:off x="2817629" y="1029679"/>
        <a:ext cx="1978448" cy="534264"/>
      </dsp:txXfrm>
    </dsp:sp>
    <dsp:sp modelId="{14A13F91-EB67-48F7-B2DD-6D5D9573A7A0}">
      <dsp:nvSpPr>
        <dsp:cNvPr id="0" name=""/>
        <dsp:cNvSpPr/>
      </dsp:nvSpPr>
      <dsp:spPr>
        <a:xfrm>
          <a:off x="1799" y="1708774"/>
          <a:ext cx="1609230" cy="6436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電鍋</a:t>
          </a:r>
        </a:p>
      </dsp:txBody>
      <dsp:txXfrm>
        <a:off x="323645" y="1708774"/>
        <a:ext cx="965538" cy="643692"/>
      </dsp:txXfrm>
    </dsp:sp>
    <dsp:sp modelId="{E3F55035-EC29-4259-9EFF-D7A39ACDFF2E}">
      <dsp:nvSpPr>
        <dsp:cNvPr id="0" name=""/>
        <dsp:cNvSpPr/>
      </dsp:nvSpPr>
      <dsp:spPr>
        <a:xfrm>
          <a:off x="1401829" y="1763488"/>
          <a:ext cx="3665440" cy="53426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煮飯</a:t>
          </a:r>
        </a:p>
      </dsp:txBody>
      <dsp:txXfrm>
        <a:off x="1668961" y="1763488"/>
        <a:ext cx="3131176" cy="534264"/>
      </dsp:txXfrm>
    </dsp:sp>
    <dsp:sp modelId="{91CA48F3-56E2-4787-ADD0-7F4D62897DC1}">
      <dsp:nvSpPr>
        <dsp:cNvPr id="0" name=""/>
        <dsp:cNvSpPr/>
      </dsp:nvSpPr>
      <dsp:spPr>
        <a:xfrm>
          <a:off x="1799" y="2442583"/>
          <a:ext cx="1609230" cy="6436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烤箱</a:t>
          </a:r>
        </a:p>
      </dsp:txBody>
      <dsp:txXfrm>
        <a:off x="323645" y="2442583"/>
        <a:ext cx="965538" cy="643692"/>
      </dsp:txXfrm>
    </dsp:sp>
    <dsp:sp modelId="{E940DC97-05A0-460E-A0F2-4E197221B730}">
      <dsp:nvSpPr>
        <dsp:cNvPr id="0" name=""/>
        <dsp:cNvSpPr/>
      </dsp:nvSpPr>
      <dsp:spPr>
        <a:xfrm>
          <a:off x="1401829" y="2497297"/>
          <a:ext cx="2525828" cy="53426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預熱</a:t>
          </a:r>
        </a:p>
      </dsp:txBody>
      <dsp:txXfrm>
        <a:off x="1668961" y="2497297"/>
        <a:ext cx="1991564" cy="534264"/>
      </dsp:txXfrm>
    </dsp:sp>
    <dsp:sp modelId="{495CE812-3C94-4761-856D-02813328CDD8}">
      <dsp:nvSpPr>
        <dsp:cNvPr id="0" name=""/>
        <dsp:cNvSpPr/>
      </dsp:nvSpPr>
      <dsp:spPr>
        <a:xfrm>
          <a:off x="3740664" y="2497297"/>
          <a:ext cx="1335660" cy="534264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烤肉</a:t>
          </a:r>
        </a:p>
      </dsp:txBody>
      <dsp:txXfrm>
        <a:off x="4007796" y="2497297"/>
        <a:ext cx="801396" cy="534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4649A-3501-481F-B7EA-D3A84029877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4819E-A623-4EDD-BB03-C4D3069C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第三個組員失蹤了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一開始先聊作息，每天煮早餐吃早餐、開店、兩點半吃午餐、打烊回家煮晚餐</a:t>
            </a:r>
            <a:endParaRPr lang="en-US" altLang="zh-TW" dirty="0" smtClean="0"/>
          </a:p>
          <a:p>
            <a:r>
              <a:rPr lang="zh-TW" altLang="en-US" dirty="0" smtClean="0"/>
              <a:t>他是很有經驗的下廚者，菜色不太會變化，對食譜需求很低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40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進銷存系統</a:t>
            </a:r>
            <a:r>
              <a:rPr lang="en-US" altLang="zh-TW" dirty="0" smtClean="0"/>
              <a:t>!</a:t>
            </a:r>
          </a:p>
          <a:p>
            <a:r>
              <a:rPr lang="zh-TW" altLang="en-US" dirty="0" smtClean="0"/>
              <a:t>進貨逼 出貨逼 最好可以提醒我要訂貨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健身者比較會有下廚控制營養素的需求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5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5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人比較多，我們挑出比較豐富完整的三位跟大家做介紹</a:t>
            </a:r>
            <a:endParaRPr 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首先是健身教練</a:t>
            </a:r>
            <a:endParaRPr lang="en-US" altLang="zh-TW" dirty="0" smtClean="0"/>
          </a:p>
          <a:p>
            <a:r>
              <a:rPr lang="zh-TW" altLang="en-US" dirty="0" smtClean="0"/>
              <a:t>每天都會自炊帶便當上班</a:t>
            </a:r>
            <a:endParaRPr lang="en-US" altLang="zh-TW" dirty="0" smtClean="0"/>
          </a:p>
          <a:p>
            <a:r>
              <a:rPr lang="zh-TW" altLang="en-US" dirty="0" smtClean="0"/>
              <a:t>比較沒有開發新菜色的需求，但是每天都會煮，</a:t>
            </a:r>
            <a:endParaRPr lang="en-US" altLang="zh-TW" dirty="0" smtClean="0"/>
          </a:p>
          <a:p>
            <a:r>
              <a:rPr lang="zh-TW" altLang="en-US" dirty="0" smtClean="0"/>
              <a:t>訴求是快速 方便 營養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7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煮飯是有目的性的，希望可以很有效率地把這件事情做好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1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project</a:t>
            </a:r>
            <a:r>
              <a:rPr lang="zh-TW" altLang="en-US" dirty="0" smtClean="0"/>
              <a:t>的靈感來源</a:t>
            </a:r>
            <a:endParaRPr lang="en-US" altLang="zh-TW" dirty="0" smtClean="0"/>
          </a:p>
          <a:p>
            <a:r>
              <a:rPr lang="zh-TW" altLang="en-US" dirty="0" smtClean="0"/>
              <a:t>不想一直擦手摸手機</a:t>
            </a:r>
            <a:endParaRPr lang="en-US" altLang="zh-TW" dirty="0" smtClean="0"/>
          </a:p>
          <a:p>
            <a:r>
              <a:rPr lang="zh-TW" altLang="en-US" dirty="0" smtClean="0"/>
              <a:t>下廚是為了跟家人一起煮，一起吃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1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問她是不是對語音系統有興趣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她說 雖然不方便，但是食譜也只是參考而已</a:t>
            </a:r>
            <a:endParaRPr lang="en-US" altLang="zh-TW" dirty="0" smtClean="0"/>
          </a:p>
          <a:p>
            <a:r>
              <a:rPr lang="zh-TW" altLang="en-US" dirty="0" smtClean="0"/>
              <a:t>比起語音幫助，更希望的是方便管理食譜的軟體</a:t>
            </a:r>
            <a:endParaRPr lang="en-US" altLang="zh-TW" dirty="0" smtClean="0"/>
          </a:p>
          <a:p>
            <a:r>
              <a:rPr lang="zh-TW" altLang="en-US" dirty="0" smtClean="0"/>
              <a:t>記下自己專屬的食譜，一陣子沒煮也可以重現家人的口味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2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助理的媽媽很會煮，家裡很少用食譜，會想要</a:t>
            </a:r>
            <a:r>
              <a:rPr lang="en-US" altLang="zh-TW" dirty="0" smtClean="0"/>
              <a:t>…..</a:t>
            </a:r>
          </a:p>
          <a:p>
            <a:r>
              <a:rPr lang="zh-TW" altLang="en-US" dirty="0" smtClean="0"/>
              <a:t>第二位媽媽喜歡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819E-A623-4EDD-BB03-C4D3069CF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7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8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030F607-5141-4D85-835E-B603C1B0EC57}"/>
              </a:ext>
            </a:extLst>
          </p:cNvPr>
          <p:cNvSpPr/>
          <p:nvPr/>
        </p:nvSpPr>
        <p:spPr>
          <a:xfrm rot="3091287">
            <a:off x="8388201" y="2640865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66A4824-C2B5-4DE7-9D20-B5B96CEEC676}"/>
              </a:ext>
            </a:extLst>
          </p:cNvPr>
          <p:cNvSpPr/>
          <p:nvPr/>
        </p:nvSpPr>
        <p:spPr>
          <a:xfrm>
            <a:off x="0" y="4035242"/>
            <a:ext cx="12191852" cy="2837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1890A1C-3EF2-4A71-B080-5425A8A39906}"/>
              </a:ext>
            </a:extLst>
          </p:cNvPr>
          <p:cNvSpPr/>
          <p:nvPr/>
        </p:nvSpPr>
        <p:spPr>
          <a:xfrm rot="1527593">
            <a:off x="10724366" y="1696058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B33006F-9E85-49B1-9543-7807AD385C8D}"/>
              </a:ext>
            </a:extLst>
          </p:cNvPr>
          <p:cNvSpPr/>
          <p:nvPr/>
        </p:nvSpPr>
        <p:spPr>
          <a:xfrm>
            <a:off x="8839953" y="11599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88A094A-5DC6-4D04-813B-D0198039EDE6}"/>
              </a:ext>
            </a:extLst>
          </p:cNvPr>
          <p:cNvSpPr/>
          <p:nvPr/>
        </p:nvSpPr>
        <p:spPr>
          <a:xfrm rot="19901219">
            <a:off x="1263062" y="2550687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8A0CAA7-AF68-4782-9D2C-C75609AF5131}"/>
              </a:ext>
            </a:extLst>
          </p:cNvPr>
          <p:cNvSpPr/>
          <p:nvPr/>
        </p:nvSpPr>
        <p:spPr>
          <a:xfrm rot="892310">
            <a:off x="1367397" y="2396903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4F4F042-E481-4884-88C2-4952BE65B8E3}"/>
              </a:ext>
            </a:extLst>
          </p:cNvPr>
          <p:cNvSpPr/>
          <p:nvPr/>
        </p:nvSpPr>
        <p:spPr>
          <a:xfrm rot="1421008">
            <a:off x="9290871" y="1668366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ECFF2A7-7812-4E9C-BA72-44B3AD4EE1F5}"/>
              </a:ext>
            </a:extLst>
          </p:cNvPr>
          <p:cNvSpPr/>
          <p:nvPr/>
        </p:nvSpPr>
        <p:spPr>
          <a:xfrm rot="9000000">
            <a:off x="1440147" y="980410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7A35EA-EF9C-44D9-918C-70FC6F6D579D}"/>
              </a:ext>
            </a:extLst>
          </p:cNvPr>
          <p:cNvGrpSpPr/>
          <p:nvPr/>
        </p:nvGrpSpPr>
        <p:grpSpPr>
          <a:xfrm rot="871918">
            <a:off x="6486142" y="2582458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666919C-48ED-4B2F-8D01-BC0EFE1820D7}"/>
                </a:ext>
              </a:extLst>
            </p:cNvPr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124B25-8476-49AA-AFBC-EEA3B4EAEF3A}"/>
                </a:ext>
              </a:extLst>
            </p:cNvPr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5FBB22-A565-4CD9-9C87-5F0A0172A152}"/>
              </a:ext>
            </a:extLst>
          </p:cNvPr>
          <p:cNvGrpSpPr/>
          <p:nvPr/>
        </p:nvGrpSpPr>
        <p:grpSpPr>
          <a:xfrm rot="20225513">
            <a:off x="4103134" y="1801201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FDE863B-04D9-4C19-AA3D-9E29BA759AD1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9A113B-7657-4EA0-95DF-2F21094C502D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35A295-62E0-4B8F-84E0-A073CE301546}"/>
              </a:ext>
            </a:extLst>
          </p:cNvPr>
          <p:cNvSpPr/>
          <p:nvPr/>
        </p:nvSpPr>
        <p:spPr>
          <a:xfrm rot="21089948">
            <a:off x="9833556" y="2259627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D6E169-F8D2-4127-B6DB-2D06CBC7BEF7}"/>
              </a:ext>
            </a:extLst>
          </p:cNvPr>
          <p:cNvSpPr/>
          <p:nvPr/>
        </p:nvSpPr>
        <p:spPr>
          <a:xfrm rot="21022553">
            <a:off x="8564257" y="2951654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C71EBC-DB55-4D58-BEF3-F76E0C1145B9}"/>
              </a:ext>
            </a:extLst>
          </p:cNvPr>
          <p:cNvSpPr/>
          <p:nvPr/>
        </p:nvSpPr>
        <p:spPr>
          <a:xfrm rot="929773">
            <a:off x="4096021" y="2965774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E11B921-F9E0-4E9D-AEED-D3B14AEA7674}"/>
              </a:ext>
            </a:extLst>
          </p:cNvPr>
          <p:cNvSpPr/>
          <p:nvPr/>
        </p:nvSpPr>
        <p:spPr>
          <a:xfrm rot="21158542">
            <a:off x="140140" y="2741724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7D9709-1409-4BA6-8E1C-18884BFDAC41}"/>
              </a:ext>
            </a:extLst>
          </p:cNvPr>
          <p:cNvSpPr/>
          <p:nvPr/>
        </p:nvSpPr>
        <p:spPr>
          <a:xfrm rot="19507612">
            <a:off x="5586425" y="1675937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90007FC-01ED-4247-AE04-AA4FC0155640}"/>
              </a:ext>
            </a:extLst>
          </p:cNvPr>
          <p:cNvSpPr/>
          <p:nvPr/>
        </p:nvSpPr>
        <p:spPr>
          <a:xfrm rot="8100000">
            <a:off x="3194994" y="1693660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>
            <a:extLst>
              <a:ext uri="{FF2B5EF4-FFF2-40B4-BE49-F238E27FC236}">
                <a16:creationId xmlns:a16="http://schemas.microsoft.com/office/drawing/2014/main" id="{003DCB9F-8C82-4538-A9CE-B9082232C39C}"/>
              </a:ext>
            </a:extLst>
          </p:cNvPr>
          <p:cNvGrpSpPr/>
          <p:nvPr/>
        </p:nvGrpSpPr>
        <p:grpSpPr>
          <a:xfrm>
            <a:off x="0" y="8444"/>
            <a:ext cx="12184393" cy="3801878"/>
            <a:chOff x="0" y="2854133"/>
            <a:chExt cx="12184393" cy="380187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6763D9-5F97-4FA4-84F2-BD8054F8259E}"/>
                </a:ext>
              </a:extLst>
            </p:cNvPr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D79BD6-7618-47B9-A5FB-9C79D6CE1421}"/>
                </a:ext>
              </a:extLst>
            </p:cNvPr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340FABF-EC6D-4427-A382-ABAC23671CBC}"/>
                </a:ext>
              </a:extLst>
            </p:cNvPr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" fmla="*/ 0 w 12175516"/>
                <a:gd name="connsiteY0" fmla="*/ 2899959 h 3789197"/>
                <a:gd name="connsiteX1" fmla="*/ 223805 w 12175516"/>
                <a:gd name="connsiteY1" fmla="*/ 2802955 h 3789197"/>
                <a:gd name="connsiteX2" fmla="*/ 244728 w 12175516"/>
                <a:gd name="connsiteY2" fmla="*/ 3170681 h 3789197"/>
                <a:gd name="connsiteX3" fmla="*/ 514182 w 12175516"/>
                <a:gd name="connsiteY3" fmla="*/ 3354543 h 3789197"/>
                <a:gd name="connsiteX4" fmla="*/ 883175 w 12175516"/>
                <a:gd name="connsiteY4" fmla="*/ 3190969 h 3789197"/>
                <a:gd name="connsiteX5" fmla="*/ 881273 w 12175516"/>
                <a:gd name="connsiteY5" fmla="*/ 3136444 h 3789197"/>
                <a:gd name="connsiteX6" fmla="*/ 880005 w 12175516"/>
                <a:gd name="connsiteY6" fmla="*/ 3135810 h 3789197"/>
                <a:gd name="connsiteX7" fmla="*/ 720869 w 12175516"/>
                <a:gd name="connsiteY7" fmla="*/ 3090161 h 3789197"/>
                <a:gd name="connsiteX8" fmla="*/ 657468 w 12175516"/>
                <a:gd name="connsiteY8" fmla="*/ 3059729 h 3789197"/>
                <a:gd name="connsiteX9" fmla="*/ 715797 w 12175516"/>
                <a:gd name="connsiteY9" fmla="*/ 3040709 h 3789197"/>
                <a:gd name="connsiteX10" fmla="*/ 925654 w 12175516"/>
                <a:gd name="connsiteY10" fmla="*/ 2825780 h 3789197"/>
                <a:gd name="connsiteX11" fmla="*/ 911072 w 12175516"/>
                <a:gd name="connsiteY11" fmla="*/ 2752235 h 3789197"/>
                <a:gd name="connsiteX12" fmla="*/ 881273 w 12175516"/>
                <a:gd name="connsiteY12" fmla="*/ 2698344 h 3789197"/>
                <a:gd name="connsiteX13" fmla="*/ 886979 w 12175516"/>
                <a:gd name="connsiteY13" fmla="*/ 2329350 h 3789197"/>
                <a:gd name="connsiteX14" fmla="*/ 916778 w 12175516"/>
                <a:gd name="connsiteY14" fmla="*/ 2283068 h 3789197"/>
                <a:gd name="connsiteX15" fmla="*/ 959890 w 12175516"/>
                <a:gd name="connsiteY15" fmla="*/ 2051020 h 3789197"/>
                <a:gd name="connsiteX16" fmla="*/ 984617 w 12175516"/>
                <a:gd name="connsiteY16" fmla="*/ 2022490 h 3789197"/>
                <a:gd name="connsiteX17" fmla="*/ 1185598 w 12175516"/>
                <a:gd name="connsiteY17" fmla="*/ 2080185 h 3789197"/>
                <a:gd name="connsiteX18" fmla="*/ 1386579 w 12175516"/>
                <a:gd name="connsiteY18" fmla="*/ 2137880 h 3789197"/>
                <a:gd name="connsiteX19" fmla="*/ 1392285 w 12175516"/>
                <a:gd name="connsiteY19" fmla="*/ 2175286 h 3789197"/>
                <a:gd name="connsiteX20" fmla="*/ 1305425 w 12175516"/>
                <a:gd name="connsiteY20" fmla="*/ 2394019 h 3789197"/>
                <a:gd name="connsiteX21" fmla="*/ 1306059 w 12175516"/>
                <a:gd name="connsiteY21" fmla="*/ 2449178 h 3789197"/>
                <a:gd name="connsiteX22" fmla="*/ 1114588 w 12175516"/>
                <a:gd name="connsiteY22" fmla="*/ 2764915 h 3789197"/>
                <a:gd name="connsiteX23" fmla="*/ 1056260 w 12175516"/>
                <a:gd name="connsiteY23" fmla="*/ 2793445 h 3789197"/>
                <a:gd name="connsiteX24" fmla="*/ 1004905 w 12175516"/>
                <a:gd name="connsiteY24" fmla="*/ 2847970 h 3789197"/>
                <a:gd name="connsiteX25" fmla="*/ 1068940 w 12175516"/>
                <a:gd name="connsiteY25" fmla="*/ 3141516 h 3789197"/>
                <a:gd name="connsiteX26" fmla="*/ 1068940 w 12175516"/>
                <a:gd name="connsiteY26" fmla="*/ 3141516 h 3789197"/>
                <a:gd name="connsiteX27" fmla="*/ 1108248 w 12175516"/>
                <a:gd name="connsiteY27" fmla="*/ 3188433 h 3789197"/>
                <a:gd name="connsiteX28" fmla="*/ 989689 w 12175516"/>
                <a:gd name="connsiteY28" fmla="*/ 3209355 h 3789197"/>
                <a:gd name="connsiteX29" fmla="*/ 1701047 w 12175516"/>
                <a:gd name="connsiteY29" fmla="*/ 2617824 h 3789197"/>
                <a:gd name="connsiteX30" fmla="*/ 1940069 w 12175516"/>
                <a:gd name="connsiteY30" fmla="*/ 2250099 h 3789197"/>
                <a:gd name="connsiteX31" fmla="*/ 1961625 w 12175516"/>
                <a:gd name="connsiteY31" fmla="*/ 2226641 h 3789197"/>
                <a:gd name="connsiteX32" fmla="*/ 1966697 w 12175516"/>
                <a:gd name="connsiteY32" fmla="*/ 2223471 h 3789197"/>
                <a:gd name="connsiteX33" fmla="*/ 1969867 w 12175516"/>
                <a:gd name="connsiteY33" fmla="*/ 2211424 h 3789197"/>
                <a:gd name="connsiteX34" fmla="*/ 1923584 w 12175516"/>
                <a:gd name="connsiteY34" fmla="*/ 2155632 h 3789197"/>
                <a:gd name="connsiteX35" fmla="*/ 1849405 w 12175516"/>
                <a:gd name="connsiteY35" fmla="*/ 2059896 h 3789197"/>
                <a:gd name="connsiteX36" fmla="*/ 1787906 w 12175516"/>
                <a:gd name="connsiteY36" fmla="*/ 1837993 h 3789197"/>
                <a:gd name="connsiteX37" fmla="*/ 1614188 w 12175516"/>
                <a:gd name="connsiteY37" fmla="*/ 1626234 h 3789197"/>
                <a:gd name="connsiteX38" fmla="*/ 1408135 w 12175516"/>
                <a:gd name="connsiteY38" fmla="*/ 1282601 h 3789197"/>
                <a:gd name="connsiteX39" fmla="*/ 1403063 w 12175516"/>
                <a:gd name="connsiteY39" fmla="*/ 1189402 h 3789197"/>
                <a:gd name="connsiteX40" fmla="*/ 1448711 w 12175516"/>
                <a:gd name="connsiteY40" fmla="*/ 1142485 h 3789197"/>
                <a:gd name="connsiteX41" fmla="*/ 1510844 w 12175516"/>
                <a:gd name="connsiteY41" fmla="*/ 1123465 h 3789197"/>
                <a:gd name="connsiteX42" fmla="*/ 1591364 w 12175516"/>
                <a:gd name="connsiteY42" fmla="*/ 1170381 h 3789197"/>
                <a:gd name="connsiteX43" fmla="*/ 1802489 w 12175516"/>
                <a:gd name="connsiteY43" fmla="*/ 1510844 h 3789197"/>
                <a:gd name="connsiteX44" fmla="*/ 1911538 w 12175516"/>
                <a:gd name="connsiteY44" fmla="*/ 1762546 h 3789197"/>
                <a:gd name="connsiteX45" fmla="*/ 2080819 w 12175516"/>
                <a:gd name="connsiteY45" fmla="*/ 1918512 h 3789197"/>
                <a:gd name="connsiteX46" fmla="*/ 2132174 w 12175516"/>
                <a:gd name="connsiteY46" fmla="*/ 2028196 h 3789197"/>
                <a:gd name="connsiteX47" fmla="*/ 2160704 w 12175516"/>
                <a:gd name="connsiteY47" fmla="*/ 2094767 h 3789197"/>
                <a:gd name="connsiteX48" fmla="*/ 2172750 w 12175516"/>
                <a:gd name="connsiteY48" fmla="*/ 2097937 h 3789197"/>
                <a:gd name="connsiteX49" fmla="*/ 2184162 w 12175516"/>
                <a:gd name="connsiteY49" fmla="*/ 2090963 h 3789197"/>
                <a:gd name="connsiteX50" fmla="*/ 2187966 w 12175516"/>
                <a:gd name="connsiteY50" fmla="*/ 2092231 h 3789197"/>
                <a:gd name="connsiteX51" fmla="*/ 2553790 w 12175516"/>
                <a:gd name="connsiteY51" fmla="*/ 2035804 h 3789197"/>
                <a:gd name="connsiteX52" fmla="*/ 2917077 w 12175516"/>
                <a:gd name="connsiteY52" fmla="*/ 2158168 h 3789197"/>
                <a:gd name="connsiteX53" fmla="*/ 3144687 w 12175516"/>
                <a:gd name="connsiteY53" fmla="*/ 2378803 h 3789197"/>
                <a:gd name="connsiteX54" fmla="*/ 3194139 w 12175516"/>
                <a:gd name="connsiteY54" fmla="*/ 2459956 h 3789197"/>
                <a:gd name="connsiteX55" fmla="*/ 2979844 w 12175516"/>
                <a:gd name="connsiteY55" fmla="*/ 3464227 h 3789197"/>
                <a:gd name="connsiteX56" fmla="*/ 2934196 w 12175516"/>
                <a:gd name="connsiteY56" fmla="*/ 3499098 h 3789197"/>
                <a:gd name="connsiteX57" fmla="*/ 2896789 w 12175516"/>
                <a:gd name="connsiteY57" fmla="*/ 3521922 h 3789197"/>
                <a:gd name="connsiteX58" fmla="*/ 2539208 w 12175516"/>
                <a:gd name="connsiteY58" fmla="*/ 3628435 h 3789197"/>
                <a:gd name="connsiteX59" fmla="*/ 2539208 w 12175516"/>
                <a:gd name="connsiteY59" fmla="*/ 3628435 h 3789197"/>
                <a:gd name="connsiteX60" fmla="*/ 1822777 w 12175516"/>
                <a:gd name="connsiteY60" fmla="*/ 3280998 h 3789197"/>
                <a:gd name="connsiteX61" fmla="*/ 1799953 w 12175516"/>
                <a:gd name="connsiteY61" fmla="*/ 3054023 h 3789197"/>
                <a:gd name="connsiteX62" fmla="*/ 1701681 w 12175516"/>
                <a:gd name="connsiteY62" fmla="*/ 2852408 h 3789197"/>
                <a:gd name="connsiteX63" fmla="*/ 1909002 w 12175516"/>
                <a:gd name="connsiteY63" fmla="*/ 2842898 h 3789197"/>
                <a:gd name="connsiteX64" fmla="*/ 2492291 w 12175516"/>
                <a:gd name="connsiteY64" fmla="*/ 2259609 h 3789197"/>
                <a:gd name="connsiteX65" fmla="*/ 3075580 w 12175516"/>
                <a:gd name="connsiteY65" fmla="*/ 2851774 h 3789197"/>
                <a:gd name="connsiteX66" fmla="*/ 2492925 w 12175516"/>
                <a:gd name="connsiteY66" fmla="*/ 3426820 h 3789197"/>
                <a:gd name="connsiteX67" fmla="*/ 1990155 w 12175516"/>
                <a:gd name="connsiteY67" fmla="*/ 3142150 h 3789197"/>
                <a:gd name="connsiteX68" fmla="*/ 3193505 w 12175516"/>
                <a:gd name="connsiteY68" fmla="*/ 3461691 h 3789197"/>
                <a:gd name="connsiteX69" fmla="*/ 3873797 w 12175516"/>
                <a:gd name="connsiteY69" fmla="*/ 3710856 h 3789197"/>
                <a:gd name="connsiteX70" fmla="*/ 3670914 w 12175516"/>
                <a:gd name="connsiteY70" fmla="*/ 3663306 h 3789197"/>
                <a:gd name="connsiteX71" fmla="*/ 3623998 w 12175516"/>
                <a:gd name="connsiteY71" fmla="*/ 3574544 h 3789197"/>
                <a:gd name="connsiteX72" fmla="*/ 3850973 w 12175516"/>
                <a:gd name="connsiteY72" fmla="*/ 2837826 h 3789197"/>
                <a:gd name="connsiteX73" fmla="*/ 3885843 w 12175516"/>
                <a:gd name="connsiteY73" fmla="*/ 2795981 h 3789197"/>
                <a:gd name="connsiteX74" fmla="*/ 3902962 w 12175516"/>
                <a:gd name="connsiteY74" fmla="*/ 2790909 h 3789197"/>
                <a:gd name="connsiteX75" fmla="*/ 4049418 w 12175516"/>
                <a:gd name="connsiteY75" fmla="*/ 2315402 h 3789197"/>
                <a:gd name="connsiteX76" fmla="*/ 3949879 w 12175516"/>
                <a:gd name="connsiteY76" fmla="*/ 2284970 h 3789197"/>
                <a:gd name="connsiteX77" fmla="*/ 3907400 w 12175516"/>
                <a:gd name="connsiteY77" fmla="*/ 2204451 h 3789197"/>
                <a:gd name="connsiteX78" fmla="*/ 4011377 w 12175516"/>
                <a:gd name="connsiteY78" fmla="*/ 1865889 h 3789197"/>
                <a:gd name="connsiteX79" fmla="*/ 4330284 w 12175516"/>
                <a:gd name="connsiteY79" fmla="*/ 1697243 h 3789197"/>
                <a:gd name="connsiteX80" fmla="*/ 4330284 w 12175516"/>
                <a:gd name="connsiteY80" fmla="*/ 1697243 h 3789197"/>
                <a:gd name="connsiteX81" fmla="*/ 4442504 w 12175516"/>
                <a:gd name="connsiteY81" fmla="*/ 1732114 h 3789197"/>
                <a:gd name="connsiteX82" fmla="*/ 4472936 w 12175516"/>
                <a:gd name="connsiteY82" fmla="*/ 1789808 h 3789197"/>
                <a:gd name="connsiteX83" fmla="*/ 4306826 w 12175516"/>
                <a:gd name="connsiteY83" fmla="*/ 2328082 h 3789197"/>
                <a:gd name="connsiteX84" fmla="*/ 4227575 w 12175516"/>
                <a:gd name="connsiteY84" fmla="*/ 2369927 h 3789197"/>
                <a:gd name="connsiteX85" fmla="*/ 4116623 w 12175516"/>
                <a:gd name="connsiteY85" fmla="*/ 2335690 h 3789197"/>
                <a:gd name="connsiteX86" fmla="*/ 3970167 w 12175516"/>
                <a:gd name="connsiteY86" fmla="*/ 2811197 h 3789197"/>
                <a:gd name="connsiteX87" fmla="*/ 3980945 w 12175516"/>
                <a:gd name="connsiteY87" fmla="*/ 2825146 h 3789197"/>
                <a:gd name="connsiteX88" fmla="*/ 3986017 w 12175516"/>
                <a:gd name="connsiteY88" fmla="*/ 2879036 h 3789197"/>
                <a:gd name="connsiteX89" fmla="*/ 3781232 w 12175516"/>
                <a:gd name="connsiteY89" fmla="*/ 3550452 h 3789197"/>
                <a:gd name="connsiteX90" fmla="*/ 3816737 w 12175516"/>
                <a:gd name="connsiteY90" fmla="*/ 3592931 h 3789197"/>
                <a:gd name="connsiteX91" fmla="*/ 4391783 w 12175516"/>
                <a:gd name="connsiteY91" fmla="*/ 3537138 h 3789197"/>
                <a:gd name="connsiteX92" fmla="*/ 5117090 w 12175516"/>
                <a:gd name="connsiteY92" fmla="*/ 3537772 h 3789197"/>
                <a:gd name="connsiteX93" fmla="*/ 5243892 w 12175516"/>
                <a:gd name="connsiteY93" fmla="*/ 3646187 h 3789197"/>
                <a:gd name="connsiteX94" fmla="*/ 5051153 w 12175516"/>
                <a:gd name="connsiteY94" fmla="*/ 3466129 h 3789197"/>
                <a:gd name="connsiteX95" fmla="*/ 4844466 w 12175516"/>
                <a:gd name="connsiteY95" fmla="*/ 3542844 h 3789197"/>
                <a:gd name="connsiteX96" fmla="*/ 4840662 w 12175516"/>
                <a:gd name="connsiteY96" fmla="*/ 3543478 h 3789197"/>
                <a:gd name="connsiteX97" fmla="*/ 4822275 w 12175516"/>
                <a:gd name="connsiteY97" fmla="*/ 3529530 h 3789197"/>
                <a:gd name="connsiteX98" fmla="*/ 4611784 w 12175516"/>
                <a:gd name="connsiteY98" fmla="*/ 3208721 h 3789197"/>
                <a:gd name="connsiteX99" fmla="*/ 4550920 w 12175516"/>
                <a:gd name="connsiteY99" fmla="*/ 2979844 h 3789197"/>
                <a:gd name="connsiteX100" fmla="*/ 4556625 w 12175516"/>
                <a:gd name="connsiteY100" fmla="*/ 2930391 h 3789197"/>
                <a:gd name="connsiteX101" fmla="*/ 5172883 w 12175516"/>
                <a:gd name="connsiteY101" fmla="*/ 2772523 h 3789197"/>
                <a:gd name="connsiteX102" fmla="*/ 5207753 w 12175516"/>
                <a:gd name="connsiteY102" fmla="*/ 2868892 h 3789197"/>
                <a:gd name="connsiteX103" fmla="*/ 5231211 w 12175516"/>
                <a:gd name="connsiteY103" fmla="*/ 2952582 h 3789197"/>
                <a:gd name="connsiteX104" fmla="*/ 5262278 w 12175516"/>
                <a:gd name="connsiteY104" fmla="*/ 3144686 h 3789197"/>
                <a:gd name="connsiteX105" fmla="*/ 5281298 w 12175516"/>
                <a:gd name="connsiteY105" fmla="*/ 3162438 h 3789197"/>
                <a:gd name="connsiteX106" fmla="*/ 5397322 w 12175516"/>
                <a:gd name="connsiteY106" fmla="*/ 3049585 h 3789197"/>
                <a:gd name="connsiteX107" fmla="*/ 5397322 w 12175516"/>
                <a:gd name="connsiteY107" fmla="*/ 3049585 h 3789197"/>
                <a:gd name="connsiteX108" fmla="*/ 5363085 w 12175516"/>
                <a:gd name="connsiteY108" fmla="*/ 2951947 h 3789197"/>
                <a:gd name="connsiteX109" fmla="*/ 5273056 w 12175516"/>
                <a:gd name="connsiteY109" fmla="*/ 2901227 h 3789197"/>
                <a:gd name="connsiteX110" fmla="*/ 5302221 w 12175516"/>
                <a:gd name="connsiteY110" fmla="*/ 2850506 h 3789197"/>
                <a:gd name="connsiteX111" fmla="*/ 5378936 w 12175516"/>
                <a:gd name="connsiteY111" fmla="*/ 2889181 h 3789197"/>
                <a:gd name="connsiteX112" fmla="*/ 5378936 w 12175516"/>
                <a:gd name="connsiteY112" fmla="*/ 2889181 h 3789197"/>
                <a:gd name="connsiteX113" fmla="*/ 5450579 w 12175516"/>
                <a:gd name="connsiteY113" fmla="*/ 3088259 h 3789197"/>
                <a:gd name="connsiteX114" fmla="*/ 5290174 w 12175516"/>
                <a:gd name="connsiteY114" fmla="*/ 3229009 h 3789197"/>
                <a:gd name="connsiteX115" fmla="*/ 5266716 w 12175516"/>
                <a:gd name="connsiteY115" fmla="*/ 3300652 h 3789197"/>
                <a:gd name="connsiteX116" fmla="*/ 5210923 w 12175516"/>
                <a:gd name="connsiteY116" fmla="*/ 3419212 h 3789197"/>
                <a:gd name="connsiteX117" fmla="*/ 5754903 w 12175516"/>
                <a:gd name="connsiteY117" fmla="*/ 3438232 h 3789197"/>
                <a:gd name="connsiteX118" fmla="*/ 5711157 w 12175516"/>
                <a:gd name="connsiteY118" fmla="*/ 2832754 h 3789197"/>
                <a:gd name="connsiteX119" fmla="*/ 5710522 w 12175516"/>
                <a:gd name="connsiteY119" fmla="*/ 2814367 h 3789197"/>
                <a:gd name="connsiteX120" fmla="*/ 5240088 w 12175516"/>
                <a:gd name="connsiteY120" fmla="*/ 1900126 h 3789197"/>
                <a:gd name="connsiteX121" fmla="*/ 5247062 w 12175516"/>
                <a:gd name="connsiteY121" fmla="*/ 1833555 h 3789197"/>
                <a:gd name="connsiteX122" fmla="*/ 5247062 w 12175516"/>
                <a:gd name="connsiteY122" fmla="*/ 1833555 h 3789197"/>
                <a:gd name="connsiteX123" fmla="*/ 5247062 w 12175516"/>
                <a:gd name="connsiteY123" fmla="*/ 1833555 h 3789197"/>
                <a:gd name="connsiteX124" fmla="*/ 5247062 w 12175516"/>
                <a:gd name="connsiteY124" fmla="*/ 1833555 h 3789197"/>
                <a:gd name="connsiteX125" fmla="*/ 5276226 w 12175516"/>
                <a:gd name="connsiteY125" fmla="*/ 1823411 h 3789197"/>
                <a:gd name="connsiteX126" fmla="*/ 5642684 w 12175516"/>
                <a:gd name="connsiteY126" fmla="*/ 1751768 h 3789197"/>
                <a:gd name="connsiteX127" fmla="*/ 5733981 w 12175516"/>
                <a:gd name="connsiteY127" fmla="*/ 1816437 h 3789197"/>
                <a:gd name="connsiteX128" fmla="*/ 6032599 w 12175516"/>
                <a:gd name="connsiteY128" fmla="*/ 2486585 h 3789197"/>
                <a:gd name="connsiteX129" fmla="*/ 6255137 w 12175516"/>
                <a:gd name="connsiteY129" fmla="*/ 2876500 h 3789197"/>
                <a:gd name="connsiteX130" fmla="*/ 6477674 w 12175516"/>
                <a:gd name="connsiteY130" fmla="*/ 3280364 h 3789197"/>
                <a:gd name="connsiteX131" fmla="*/ 6468164 w 12175516"/>
                <a:gd name="connsiteY131" fmla="*/ 3395754 h 3789197"/>
                <a:gd name="connsiteX132" fmla="*/ 6377500 w 12175516"/>
                <a:gd name="connsiteY132" fmla="*/ 3402728 h 3789197"/>
                <a:gd name="connsiteX133" fmla="*/ 6312197 w 12175516"/>
                <a:gd name="connsiteY133" fmla="*/ 3292410 h 3789197"/>
                <a:gd name="connsiteX134" fmla="*/ 6257673 w 12175516"/>
                <a:gd name="connsiteY134" fmla="*/ 3187165 h 3789197"/>
                <a:gd name="connsiteX135" fmla="*/ 6044012 w 12175516"/>
                <a:gd name="connsiteY135" fmla="*/ 2760477 h 3789197"/>
                <a:gd name="connsiteX136" fmla="*/ 5947642 w 12175516"/>
                <a:gd name="connsiteY136" fmla="*/ 2731946 h 3789197"/>
                <a:gd name="connsiteX137" fmla="*/ 5894385 w 12175516"/>
                <a:gd name="connsiteY137" fmla="*/ 2769987 h 3789197"/>
                <a:gd name="connsiteX138" fmla="*/ 5884875 w 12175516"/>
                <a:gd name="connsiteY138" fmla="*/ 2908201 h 3789197"/>
                <a:gd name="connsiteX139" fmla="*/ 5884875 w 12175516"/>
                <a:gd name="connsiteY139" fmla="*/ 2908201 h 3789197"/>
                <a:gd name="connsiteX140" fmla="*/ 6012311 w 12175516"/>
                <a:gd name="connsiteY140" fmla="*/ 2898057 h 3789197"/>
                <a:gd name="connsiteX141" fmla="*/ 6364186 w 12175516"/>
                <a:gd name="connsiteY141" fmla="*/ 2630505 h 3789197"/>
                <a:gd name="connsiteX142" fmla="*/ 6607012 w 12175516"/>
                <a:gd name="connsiteY142" fmla="*/ 2413040 h 3789197"/>
                <a:gd name="connsiteX143" fmla="*/ 6587992 w 12175516"/>
                <a:gd name="connsiteY143" fmla="*/ 3123130 h 3789197"/>
                <a:gd name="connsiteX144" fmla="*/ 6605109 w 12175516"/>
                <a:gd name="connsiteY144" fmla="*/ 3784402 h 3789197"/>
                <a:gd name="connsiteX145" fmla="*/ 6793411 w 12175516"/>
                <a:gd name="connsiteY145" fmla="*/ 3417944 h 3789197"/>
                <a:gd name="connsiteX146" fmla="*/ 6801019 w 12175516"/>
                <a:gd name="connsiteY146" fmla="*/ 2814367 h 3789197"/>
                <a:gd name="connsiteX147" fmla="*/ 6769318 w 12175516"/>
                <a:gd name="connsiteY147" fmla="*/ 2798517 h 3789197"/>
                <a:gd name="connsiteX148" fmla="*/ 6655830 w 12175516"/>
                <a:gd name="connsiteY148" fmla="*/ 3094600 h 3789197"/>
                <a:gd name="connsiteX149" fmla="*/ 6892950 w 12175516"/>
                <a:gd name="connsiteY149" fmla="*/ 3235984 h 3789197"/>
                <a:gd name="connsiteX150" fmla="*/ 6969031 w 12175516"/>
                <a:gd name="connsiteY150" fmla="*/ 3120594 h 3789197"/>
                <a:gd name="connsiteX151" fmla="*/ 6880270 w 12175516"/>
                <a:gd name="connsiteY151" fmla="*/ 2863186 h 3789197"/>
                <a:gd name="connsiteX152" fmla="*/ 7545346 w 12175516"/>
                <a:gd name="connsiteY152" fmla="*/ 1931826 h 3789197"/>
                <a:gd name="connsiteX153" fmla="*/ 8214859 w 12175516"/>
                <a:gd name="connsiteY153" fmla="*/ 2137246 h 3789197"/>
                <a:gd name="connsiteX154" fmla="*/ 8324543 w 12175516"/>
                <a:gd name="connsiteY154" fmla="*/ 2187332 h 3789197"/>
                <a:gd name="connsiteX155" fmla="*/ 8326445 w 12175516"/>
                <a:gd name="connsiteY155" fmla="*/ 2187332 h 3789197"/>
                <a:gd name="connsiteX156" fmla="*/ 8391114 w 12175516"/>
                <a:gd name="connsiteY156" fmla="*/ 2184162 h 3789197"/>
                <a:gd name="connsiteX157" fmla="*/ 8664372 w 12175516"/>
                <a:gd name="connsiteY157" fmla="*/ 2343933 h 3789197"/>
                <a:gd name="connsiteX158" fmla="*/ 8598435 w 12175516"/>
                <a:gd name="connsiteY158" fmla="*/ 2586124 h 3789197"/>
                <a:gd name="connsiteX159" fmla="*/ 8503333 w 12175516"/>
                <a:gd name="connsiteY159" fmla="*/ 2558228 h 3789197"/>
                <a:gd name="connsiteX160" fmla="*/ 8396186 w 12175516"/>
                <a:gd name="connsiteY160" fmla="*/ 2281166 h 3789197"/>
                <a:gd name="connsiteX161" fmla="*/ 8346100 w 12175516"/>
                <a:gd name="connsiteY161" fmla="*/ 2298284 h 3789197"/>
                <a:gd name="connsiteX162" fmla="*/ 8462757 w 12175516"/>
                <a:gd name="connsiteY162" fmla="*/ 2620360 h 3789197"/>
                <a:gd name="connsiteX163" fmla="*/ 7793243 w 12175516"/>
                <a:gd name="connsiteY163" fmla="*/ 3514314 h 3789197"/>
                <a:gd name="connsiteX164" fmla="*/ 7215027 w 12175516"/>
                <a:gd name="connsiteY164" fmla="*/ 3391316 h 3789197"/>
                <a:gd name="connsiteX165" fmla="*/ 7161136 w 12175516"/>
                <a:gd name="connsiteY165" fmla="*/ 3208087 h 3789197"/>
                <a:gd name="connsiteX166" fmla="*/ 7381137 w 12175516"/>
                <a:gd name="connsiteY166" fmla="*/ 3231546 h 3789197"/>
                <a:gd name="connsiteX167" fmla="*/ 7271454 w 12175516"/>
                <a:gd name="connsiteY167" fmla="*/ 3098404 h 3789197"/>
                <a:gd name="connsiteX168" fmla="*/ 7116755 w 12175516"/>
                <a:gd name="connsiteY168" fmla="*/ 2812465 h 3789197"/>
                <a:gd name="connsiteX169" fmla="*/ 7594164 w 12175516"/>
                <a:gd name="connsiteY169" fmla="*/ 2169580 h 3789197"/>
                <a:gd name="connsiteX170" fmla="*/ 8223736 w 12175516"/>
                <a:gd name="connsiteY170" fmla="*/ 2643819 h 3789197"/>
                <a:gd name="connsiteX171" fmla="*/ 7757739 w 12175516"/>
                <a:gd name="connsiteY171" fmla="*/ 3277194 h 3789197"/>
                <a:gd name="connsiteX172" fmla="*/ 7543443 w 12175516"/>
                <a:gd name="connsiteY172" fmla="*/ 3180191 h 3789197"/>
                <a:gd name="connsiteX173" fmla="*/ 8405696 w 12175516"/>
                <a:gd name="connsiteY173" fmla="*/ 3544746 h 3789197"/>
                <a:gd name="connsiteX174" fmla="*/ 9238150 w 12175516"/>
                <a:gd name="connsiteY174" fmla="*/ 3310797 h 3789197"/>
                <a:gd name="connsiteX175" fmla="*/ 8963624 w 12175516"/>
                <a:gd name="connsiteY175" fmla="*/ 3078115 h 3789197"/>
                <a:gd name="connsiteX176" fmla="*/ 9846166 w 12175516"/>
                <a:gd name="connsiteY176" fmla="*/ 3491489 h 3789197"/>
                <a:gd name="connsiteX177" fmla="*/ 10123227 w 12175516"/>
                <a:gd name="connsiteY177" fmla="*/ 3303189 h 3789197"/>
                <a:gd name="connsiteX178" fmla="*/ 9983111 w 12175516"/>
                <a:gd name="connsiteY178" fmla="*/ 3224571 h 3789197"/>
                <a:gd name="connsiteX179" fmla="*/ 9958385 w 12175516"/>
                <a:gd name="connsiteY179" fmla="*/ 3260076 h 3789197"/>
                <a:gd name="connsiteX180" fmla="*/ 9991354 w 12175516"/>
                <a:gd name="connsiteY180" fmla="*/ 3328549 h 3789197"/>
                <a:gd name="connsiteX181" fmla="*/ 10026224 w 12175516"/>
                <a:gd name="connsiteY181" fmla="*/ 3360883 h 3789197"/>
                <a:gd name="connsiteX182" fmla="*/ 10198675 w 12175516"/>
                <a:gd name="connsiteY182" fmla="*/ 3554890 h 3789197"/>
                <a:gd name="connsiteX183" fmla="*/ 10198041 w 12175516"/>
                <a:gd name="connsiteY183" fmla="*/ 3625899 h 3789197"/>
                <a:gd name="connsiteX184" fmla="*/ 10148588 w 12175516"/>
                <a:gd name="connsiteY184" fmla="*/ 3661404 h 3789197"/>
                <a:gd name="connsiteX185" fmla="*/ 10110547 w 12175516"/>
                <a:gd name="connsiteY185" fmla="*/ 3653162 h 3789197"/>
                <a:gd name="connsiteX186" fmla="*/ 9955849 w 12175516"/>
                <a:gd name="connsiteY186" fmla="*/ 3462325 h 3789197"/>
                <a:gd name="connsiteX187" fmla="*/ 9858212 w 12175516"/>
                <a:gd name="connsiteY187" fmla="*/ 3343131 h 3789197"/>
                <a:gd name="connsiteX188" fmla="*/ 9839192 w 12175516"/>
                <a:gd name="connsiteY188" fmla="*/ 3345667 h 3789197"/>
                <a:gd name="connsiteX189" fmla="*/ 9733312 w 12175516"/>
                <a:gd name="connsiteY189" fmla="*/ 3324111 h 3789197"/>
                <a:gd name="connsiteX190" fmla="*/ 8944604 w 12175516"/>
                <a:gd name="connsiteY190" fmla="*/ 2362319 h 3789197"/>
                <a:gd name="connsiteX191" fmla="*/ 8948408 w 12175516"/>
                <a:gd name="connsiteY191" fmla="*/ 2257707 h 3789197"/>
                <a:gd name="connsiteX192" fmla="*/ 8953480 w 12175516"/>
                <a:gd name="connsiteY192" fmla="*/ 2239955 h 3789197"/>
                <a:gd name="connsiteX193" fmla="*/ 8850771 w 12175516"/>
                <a:gd name="connsiteY193" fmla="*/ 2116323 h 3789197"/>
                <a:gd name="connsiteX194" fmla="*/ 8827947 w 12175516"/>
                <a:gd name="connsiteY194" fmla="*/ 2094133 h 3789197"/>
                <a:gd name="connsiteX195" fmla="*/ 8732845 w 12175516"/>
                <a:gd name="connsiteY195" fmla="*/ 1974305 h 3789197"/>
                <a:gd name="connsiteX196" fmla="*/ 8693536 w 12175516"/>
                <a:gd name="connsiteY196" fmla="*/ 1924852 h 3789197"/>
                <a:gd name="connsiteX197" fmla="*/ 8693536 w 12175516"/>
                <a:gd name="connsiteY197" fmla="*/ 1924852 h 3789197"/>
                <a:gd name="connsiteX198" fmla="*/ 8764546 w 12175516"/>
                <a:gd name="connsiteY198" fmla="*/ 1841797 h 3789197"/>
                <a:gd name="connsiteX199" fmla="*/ 8817168 w 12175516"/>
                <a:gd name="connsiteY199" fmla="*/ 1870328 h 3789197"/>
                <a:gd name="connsiteX200" fmla="*/ 8937630 w 12175516"/>
                <a:gd name="connsiteY200" fmla="*/ 2016784 h 3789197"/>
                <a:gd name="connsiteX201" fmla="*/ 8958552 w 12175516"/>
                <a:gd name="connsiteY201" fmla="*/ 2068138 h 3789197"/>
                <a:gd name="connsiteX202" fmla="*/ 8983913 w 12175516"/>
                <a:gd name="connsiteY202" fmla="*/ 2099205 h 3789197"/>
                <a:gd name="connsiteX203" fmla="*/ 9052385 w 12175516"/>
                <a:gd name="connsiteY203" fmla="*/ 2152462 h 3789197"/>
                <a:gd name="connsiteX204" fmla="*/ 9075210 w 12175516"/>
                <a:gd name="connsiteY204" fmla="*/ 2146756 h 3789197"/>
                <a:gd name="connsiteX205" fmla="*/ 9156997 w 12175516"/>
                <a:gd name="connsiteY205" fmla="*/ 2154998 h 3789197"/>
                <a:gd name="connsiteX206" fmla="*/ 9202646 w 12175516"/>
                <a:gd name="connsiteY206" fmla="*/ 2208888 h 3789197"/>
                <a:gd name="connsiteX207" fmla="*/ 9952679 w 12175516"/>
                <a:gd name="connsiteY207" fmla="*/ 3123764 h 3789197"/>
                <a:gd name="connsiteX208" fmla="*/ 10380001 w 12175516"/>
                <a:gd name="connsiteY208" fmla="*/ 3002034 h 3789197"/>
                <a:gd name="connsiteX209" fmla="*/ 10308359 w 12175516"/>
                <a:gd name="connsiteY209" fmla="*/ 3294947 h 3789197"/>
                <a:gd name="connsiteX210" fmla="*/ 10492855 w 12175516"/>
                <a:gd name="connsiteY210" fmla="*/ 3492758 h 3789197"/>
                <a:gd name="connsiteX211" fmla="*/ 10496659 w 12175516"/>
                <a:gd name="connsiteY211" fmla="*/ 3496561 h 3789197"/>
                <a:gd name="connsiteX212" fmla="*/ 10877065 w 12175516"/>
                <a:gd name="connsiteY212" fmla="*/ 3542210 h 3789197"/>
                <a:gd name="connsiteX213" fmla="*/ 10670378 w 12175516"/>
                <a:gd name="connsiteY213" fmla="*/ 3281632 h 3789197"/>
                <a:gd name="connsiteX214" fmla="*/ 10713490 w 12175516"/>
                <a:gd name="connsiteY214" fmla="*/ 3050219 h 3789197"/>
                <a:gd name="connsiteX215" fmla="*/ 10220865 w 12175516"/>
                <a:gd name="connsiteY215" fmla="*/ 1840529 h 3789197"/>
                <a:gd name="connsiteX216" fmla="*/ 10155562 w 12175516"/>
                <a:gd name="connsiteY216" fmla="*/ 1694707 h 3789197"/>
                <a:gd name="connsiteX217" fmla="*/ 9991988 w 12175516"/>
                <a:gd name="connsiteY217" fmla="*/ 1758742 h 3789197"/>
                <a:gd name="connsiteX218" fmla="*/ 9723168 w 12175516"/>
                <a:gd name="connsiteY218" fmla="*/ 1839895 h 3789197"/>
                <a:gd name="connsiteX219" fmla="*/ 9264778 w 12175516"/>
                <a:gd name="connsiteY219" fmla="*/ 1670615 h 3789197"/>
                <a:gd name="connsiteX220" fmla="*/ 8924316 w 12175516"/>
                <a:gd name="connsiteY220" fmla="*/ 1289575 h 3789197"/>
                <a:gd name="connsiteX221" fmla="*/ 8982644 w 12175516"/>
                <a:gd name="connsiteY221" fmla="*/ 1257241 h 3789197"/>
                <a:gd name="connsiteX222" fmla="*/ 8964893 w 12175516"/>
                <a:gd name="connsiteY222" fmla="*/ 1226808 h 3789197"/>
                <a:gd name="connsiteX223" fmla="*/ 9082818 w 12175516"/>
                <a:gd name="connsiteY223" fmla="*/ 1200180 h 3789197"/>
                <a:gd name="connsiteX224" fmla="*/ 9122761 w 12175516"/>
                <a:gd name="connsiteY224" fmla="*/ 1186865 h 3789197"/>
                <a:gd name="connsiteX225" fmla="*/ 9122761 w 12175516"/>
                <a:gd name="connsiteY225" fmla="*/ 1186865 h 3789197"/>
                <a:gd name="connsiteX226" fmla="*/ 9176017 w 12175516"/>
                <a:gd name="connsiteY226" fmla="*/ 1217932 h 3789197"/>
                <a:gd name="connsiteX227" fmla="*/ 9415673 w 12175516"/>
                <a:gd name="connsiteY227" fmla="*/ 1377068 h 3789197"/>
                <a:gd name="connsiteX228" fmla="*/ 9224836 w 12175516"/>
                <a:gd name="connsiteY228" fmla="*/ 1501334 h 3789197"/>
                <a:gd name="connsiteX229" fmla="*/ 9846166 w 12175516"/>
                <a:gd name="connsiteY229" fmla="*/ 1595801 h 3789197"/>
                <a:gd name="connsiteX230" fmla="*/ 9880402 w 12175516"/>
                <a:gd name="connsiteY230" fmla="*/ 1588193 h 3789197"/>
                <a:gd name="connsiteX231" fmla="*/ 9847433 w 12175516"/>
                <a:gd name="connsiteY231" fmla="*/ 1560297 h 3789197"/>
                <a:gd name="connsiteX232" fmla="*/ 9295845 w 12175516"/>
                <a:gd name="connsiteY232" fmla="*/ 1493726 h 3789197"/>
                <a:gd name="connsiteX233" fmla="*/ 9758672 w 12175516"/>
                <a:gd name="connsiteY233" fmla="*/ 1381506 h 3789197"/>
                <a:gd name="connsiteX234" fmla="*/ 10018616 w 12175516"/>
                <a:gd name="connsiteY234" fmla="*/ 1250266 h 3789197"/>
                <a:gd name="connsiteX235" fmla="*/ 9803053 w 12175516"/>
                <a:gd name="connsiteY235" fmla="*/ 1185597 h 3789197"/>
                <a:gd name="connsiteX236" fmla="*/ 9783398 w 12175516"/>
                <a:gd name="connsiteY236" fmla="*/ 1183695 h 3789197"/>
                <a:gd name="connsiteX237" fmla="*/ 9792909 w 12175516"/>
                <a:gd name="connsiteY237" fmla="*/ 1287673 h 3789197"/>
                <a:gd name="connsiteX238" fmla="*/ 9876598 w 12175516"/>
                <a:gd name="connsiteY238" fmla="*/ 1080986 h 3789197"/>
                <a:gd name="connsiteX239" fmla="*/ 8814632 w 12175516"/>
                <a:gd name="connsiteY239" fmla="*/ 1078450 h 3789197"/>
                <a:gd name="connsiteX240" fmla="*/ 8767081 w 12175516"/>
                <a:gd name="connsiteY240" fmla="*/ 1030265 h 3789197"/>
                <a:gd name="connsiteX241" fmla="*/ 8814632 w 12175516"/>
                <a:gd name="connsiteY241" fmla="*/ 982080 h 3789197"/>
                <a:gd name="connsiteX242" fmla="*/ 9830315 w 12175516"/>
                <a:gd name="connsiteY242" fmla="*/ 964328 h 3789197"/>
                <a:gd name="connsiteX243" fmla="*/ 9772621 w 12175516"/>
                <a:gd name="connsiteY243" fmla="*/ 912339 h 3789197"/>
                <a:gd name="connsiteX244" fmla="*/ 8834287 w 12175516"/>
                <a:gd name="connsiteY244" fmla="*/ 912339 h 3789197"/>
                <a:gd name="connsiteX245" fmla="*/ 8883105 w 12175516"/>
                <a:gd name="connsiteY245" fmla="*/ 789342 h 3789197"/>
                <a:gd name="connsiteX246" fmla="*/ 9258438 w 12175516"/>
                <a:gd name="connsiteY246" fmla="*/ 365823 h 3789197"/>
                <a:gd name="connsiteX247" fmla="*/ 9678153 w 12175516"/>
                <a:gd name="connsiteY247" fmla="*/ 230779 h 3789197"/>
                <a:gd name="connsiteX248" fmla="*/ 9709854 w 12175516"/>
                <a:gd name="connsiteY248" fmla="*/ 229511 h 3789197"/>
                <a:gd name="connsiteX249" fmla="*/ 9709854 w 12175516"/>
                <a:gd name="connsiteY249" fmla="*/ 159136 h 3789197"/>
                <a:gd name="connsiteX250" fmla="*/ 9695905 w 12175516"/>
                <a:gd name="connsiteY250" fmla="*/ 159136 h 3789197"/>
                <a:gd name="connsiteX251" fmla="*/ 9627432 w 12175516"/>
                <a:gd name="connsiteY251" fmla="*/ 90029 h 3789197"/>
                <a:gd name="connsiteX252" fmla="*/ 9627432 w 12175516"/>
                <a:gd name="connsiteY252" fmla="*/ 69107 h 3789197"/>
                <a:gd name="connsiteX253" fmla="*/ 9695905 w 12175516"/>
                <a:gd name="connsiteY253" fmla="*/ 0 h 3789197"/>
                <a:gd name="connsiteX254" fmla="*/ 9903860 w 12175516"/>
                <a:gd name="connsiteY254" fmla="*/ 0 h 3789197"/>
                <a:gd name="connsiteX255" fmla="*/ 9903860 w 12175516"/>
                <a:gd name="connsiteY255" fmla="*/ 0 h 3789197"/>
                <a:gd name="connsiteX256" fmla="*/ 9972334 w 12175516"/>
                <a:gd name="connsiteY256" fmla="*/ 69107 h 3789197"/>
                <a:gd name="connsiteX257" fmla="*/ 9972334 w 12175516"/>
                <a:gd name="connsiteY257" fmla="*/ 90029 h 3789197"/>
                <a:gd name="connsiteX258" fmla="*/ 9903860 w 12175516"/>
                <a:gd name="connsiteY258" fmla="*/ 159136 h 3789197"/>
                <a:gd name="connsiteX259" fmla="*/ 9889912 w 12175516"/>
                <a:gd name="connsiteY259" fmla="*/ 159136 h 3789197"/>
                <a:gd name="connsiteX260" fmla="*/ 9889912 w 12175516"/>
                <a:gd name="connsiteY260" fmla="*/ 234583 h 3789197"/>
                <a:gd name="connsiteX261" fmla="*/ 9972334 w 12175516"/>
                <a:gd name="connsiteY261" fmla="*/ 241558 h 3789197"/>
                <a:gd name="connsiteX262" fmla="*/ 10341327 w 12175516"/>
                <a:gd name="connsiteY262" fmla="*/ 368993 h 3789197"/>
                <a:gd name="connsiteX263" fmla="*/ 10750263 w 12175516"/>
                <a:gd name="connsiteY263" fmla="*/ 886345 h 3789197"/>
                <a:gd name="connsiteX264" fmla="*/ 10750897 w 12175516"/>
                <a:gd name="connsiteY264" fmla="*/ 914875 h 3789197"/>
                <a:gd name="connsiteX265" fmla="*/ 10750897 w 12175516"/>
                <a:gd name="connsiteY265" fmla="*/ 914875 h 3789197"/>
                <a:gd name="connsiteX266" fmla="*/ 9943168 w 12175516"/>
                <a:gd name="connsiteY266" fmla="*/ 919314 h 3789197"/>
                <a:gd name="connsiteX267" fmla="*/ 9927318 w 12175516"/>
                <a:gd name="connsiteY267" fmla="*/ 958622 h 3789197"/>
                <a:gd name="connsiteX268" fmla="*/ 10784499 w 12175516"/>
                <a:gd name="connsiteY268" fmla="*/ 984616 h 3789197"/>
                <a:gd name="connsiteX269" fmla="*/ 10784499 w 12175516"/>
                <a:gd name="connsiteY269" fmla="*/ 984616 h 3789197"/>
                <a:gd name="connsiteX270" fmla="*/ 10832050 w 12175516"/>
                <a:gd name="connsiteY270" fmla="*/ 1032801 h 3789197"/>
                <a:gd name="connsiteX271" fmla="*/ 10784499 w 12175516"/>
                <a:gd name="connsiteY271" fmla="*/ 1080986 h 3789197"/>
                <a:gd name="connsiteX272" fmla="*/ 10115619 w 12175516"/>
                <a:gd name="connsiteY272" fmla="*/ 1108882 h 3789197"/>
                <a:gd name="connsiteX273" fmla="*/ 10286802 w 12175516"/>
                <a:gd name="connsiteY273" fmla="*/ 1162773 h 3789197"/>
                <a:gd name="connsiteX274" fmla="*/ 10651357 w 12175516"/>
                <a:gd name="connsiteY274" fmla="*/ 1495628 h 3789197"/>
                <a:gd name="connsiteX275" fmla="*/ 11325309 w 12175516"/>
                <a:gd name="connsiteY275" fmla="*/ 2536671 h 3789197"/>
                <a:gd name="connsiteX276" fmla="*/ 11568769 w 12175516"/>
                <a:gd name="connsiteY276" fmla="*/ 2583588 h 3789197"/>
                <a:gd name="connsiteX277" fmla="*/ 11687963 w 12175516"/>
                <a:gd name="connsiteY277" fmla="*/ 2856846 h 3789197"/>
                <a:gd name="connsiteX278" fmla="*/ 11880067 w 12175516"/>
                <a:gd name="connsiteY278" fmla="*/ 3051487 h 3789197"/>
                <a:gd name="connsiteX279" fmla="*/ 11978973 w 12175516"/>
                <a:gd name="connsiteY279" fmla="*/ 3282900 h 3789197"/>
                <a:gd name="connsiteX280" fmla="*/ 12175516 w 12175516"/>
                <a:gd name="connsiteY280" fmla="*/ 3417310 h 378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0B37CFA-1358-4554-9B13-1028155D96A6}"/>
              </a:ext>
            </a:extLst>
          </p:cNvPr>
          <p:cNvSpPr/>
          <p:nvPr/>
        </p:nvSpPr>
        <p:spPr>
          <a:xfrm rot="2879166">
            <a:off x="7282419" y="1642305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5A7C1A3-B0EC-4628-B7E5-49E45F639ADE}"/>
              </a:ext>
            </a:extLst>
          </p:cNvPr>
          <p:cNvSpPr/>
          <p:nvPr/>
        </p:nvSpPr>
        <p:spPr>
          <a:xfrm rot="20611030">
            <a:off x="4687243" y="2852744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4B71338-6993-4ED7-9580-B6BD69D199AD}"/>
              </a:ext>
            </a:extLst>
          </p:cNvPr>
          <p:cNvSpPr/>
          <p:nvPr/>
        </p:nvSpPr>
        <p:spPr>
          <a:xfrm rot="20703363">
            <a:off x="10432167" y="2953548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9267" y="4313076"/>
            <a:ext cx="12192000" cy="81403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Cooking </a:t>
            </a:r>
            <a:r>
              <a:rPr lang="en-US" altLang="zh-TW" dirty="0" smtClean="0">
                <a:solidFill>
                  <a:schemeClr val="bg1"/>
                </a:solidFill>
              </a:rPr>
              <a:t>Assistant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22A5FB1-81A5-44D0-B011-D7CC62E7075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29" y="5679489"/>
            <a:ext cx="12192000" cy="99523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R07631019</a:t>
            </a:r>
            <a:r>
              <a:rPr lang="zh-TW" altLang="en-US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                      </a:t>
            </a:r>
            <a:r>
              <a:rPr lang="en-US" altLang="zh-TW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R07922116</a:t>
            </a:r>
            <a:endParaRPr lang="en-US" altLang="zh-TW" dirty="0" smtClean="0">
              <a:solidFill>
                <a:schemeClr val="bg1"/>
              </a:solidFill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吳芳                                   黃漢威</a:t>
            </a:r>
            <a:endParaRPr lang="ko-KR" altLang="en-US" dirty="0">
              <a:solidFill>
                <a:schemeClr val="bg1"/>
              </a:solidFill>
              <a:latin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921" r="16416" b="8097"/>
          <a:stretch/>
        </p:blipFill>
        <p:spPr>
          <a:xfrm>
            <a:off x="9355308" y="4366110"/>
            <a:ext cx="1954718" cy="2069702"/>
          </a:xfrm>
          <a:prstGeom prst="ellipse">
            <a:avLst/>
          </a:prstGeom>
          <a:effectLst>
            <a:softEdge rad="38100"/>
          </a:effectLst>
        </p:spPr>
      </p:pic>
      <p:pic>
        <p:nvPicPr>
          <p:cNvPr id="37" name="Picture 2" descr="https://lh5.googleusercontent.com/2rdL10-kX77m4FMf5zqYXe3hwY8wIqKntD-k38IMYu5sM88Bnm6XLlzv7S6kYgV8urd7Bnu_X6ONTOa62zE2sQgU_jWdAMr3Su0t5pMLIE5iCUkUIvVR9DBeduPrGFMARF4HbMDnb_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27469" r="12028" b="28773"/>
          <a:stretch/>
        </p:blipFill>
        <p:spPr bwMode="auto">
          <a:xfrm>
            <a:off x="1046513" y="4372378"/>
            <a:ext cx="1966802" cy="2065142"/>
          </a:xfrm>
          <a:prstGeom prst="ellipse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69">
            <a:extLst>
              <a:ext uri="{FF2B5EF4-FFF2-40B4-BE49-F238E27FC236}">
                <a16:creationId xmlns:a16="http://schemas.microsoft.com/office/drawing/2014/main" id="{30E50A71-54F1-48A7-9225-86B5ADDF1160}"/>
              </a:ext>
            </a:extLst>
          </p:cNvPr>
          <p:cNvSpPr txBox="1">
            <a:spLocks/>
          </p:cNvSpPr>
          <p:nvPr/>
        </p:nvSpPr>
        <p:spPr>
          <a:xfrm>
            <a:off x="392490" y="59224"/>
            <a:ext cx="4442094" cy="15178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HCI+D Assignment 1</a:t>
            </a:r>
          </a:p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      #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Needfinding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 Placeholder 70">
            <a:extLst>
              <a:ext uri="{FF2B5EF4-FFF2-40B4-BE49-F238E27FC236}">
                <a16:creationId xmlns:a16="http://schemas.microsoft.com/office/drawing/2014/main" id="{F22A5FB1-81A5-44D0-B011-D7CC62E70751}"/>
              </a:ext>
            </a:extLst>
          </p:cNvPr>
          <p:cNvSpPr txBox="1">
            <a:spLocks/>
          </p:cNvSpPr>
          <p:nvPr/>
        </p:nvSpPr>
        <p:spPr>
          <a:xfrm>
            <a:off x="4329616" y="5187985"/>
            <a:ext cx="3532619" cy="857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>
                <a:solidFill>
                  <a:schemeClr val="bg1"/>
                </a:solidFill>
              </a:rPr>
              <a:t>Team 7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3133" y="8311"/>
            <a:ext cx="6118165" cy="4746569"/>
          </a:xfrm>
          <a:prstGeom prst="rect">
            <a:avLst/>
          </a:prstGeom>
          <a:solidFill>
            <a:srgbClr val="FDF49D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SAY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"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在第一次嘗試食譜之前其實只會記下大概需要什麼材料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</a:p>
          <a:p>
            <a:pPr marL="365125" indent="-365125"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"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平常習慣先查食譜，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煮的時候只有大概看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做完之後會記下自己的食譜版本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</a:p>
          <a:p>
            <a:pPr marL="365125" indent="-365125"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"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廚房又不會設計適合放手機的地方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</a:p>
          <a:p>
            <a:pPr marL="365125" indent="-365125"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"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有時候會看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TASTY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，看起來好吃的東西就會比較想自己做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</a:p>
          <a:p>
            <a:pPr algn="ctr"/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6317858" y="8311"/>
            <a:ext cx="5724697" cy="3491348"/>
          </a:xfrm>
          <a:prstGeom prst="rect">
            <a:avLst/>
          </a:prstGeom>
          <a:solidFill>
            <a:srgbClr val="FFC5FF">
              <a:alpha val="67843"/>
            </a:srgbClr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DO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抱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著被子坐在床上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提到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跟家人一起煮飯的時候很興奮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出食譜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，說明自己喜歡的功能</a:t>
            </a:r>
          </a:p>
          <a:p>
            <a:pPr marL="360363" indent="-360363"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部分功能要付費的時候很激動，顯得憤憤不平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132828" y="4383156"/>
            <a:ext cx="6001787" cy="2405269"/>
          </a:xfrm>
          <a:prstGeom prst="rect">
            <a:avLst/>
          </a:prstGeom>
          <a:solidFill>
            <a:srgbClr val="E5CFF5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THINK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如果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煮飯可以很方便的話，每天煮都願意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材用量不太重要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，做完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實驗才要記下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煮飯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為了跟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吃的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東西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6251172" y="3369365"/>
            <a:ext cx="5841077" cy="3488635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住容易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不想煮飯，自己煮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洗碗感覺很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邊緣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平常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也也會參考別人的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tips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真的有興趣時間自己嘗試的菜色有限</a:t>
            </a:r>
          </a:p>
          <a:p>
            <a:pPr marL="273050" indent="-273050"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冬天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冷、夏天熱也會減少煮飯的意願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4735969" y="207712"/>
            <a:ext cx="5259184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800" dirty="0" smtClean="0">
                <a:solidFill>
                  <a:schemeClr val="accent2"/>
                </a:solidFill>
              </a:rPr>
              <a:t>Results</a:t>
            </a:r>
            <a:r>
              <a:rPr lang="en-US" altLang="zh-TW" sz="4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8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(3/4</a:t>
            </a:r>
            <a:r>
              <a:rPr lang="en-US" altLang="zh-TW" sz="4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ko-KR" altLang="en-US" sz="4800" dirty="0">
              <a:solidFill>
                <a:schemeClr val="accent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>
            <a:off x="4854635" y="3412858"/>
            <a:ext cx="6386782" cy="1311541"/>
            <a:chOff x="5331061" y="1938915"/>
            <a:chExt cx="6362557" cy="47527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5331061" y="1938915"/>
              <a:ext cx="6320633" cy="4752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“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家常菜為主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較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少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參考食譜。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</a:p>
            <a:p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“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假日市場買菜，平日有時候會懶得煮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</a:t>
              </a: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忘記冰箱裡有食材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endPara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 flipH="1">
              <a:off x="11648071" y="1938915"/>
              <a:ext cx="45547" cy="4752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 flipH="1">
              <a:off x="11547668" y="1938915"/>
              <a:ext cx="45546" cy="4752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 rot="151998">
            <a:off x="3467973" y="1220116"/>
            <a:ext cx="7668810" cy="1784356"/>
            <a:chOff x="4011982" y="1938915"/>
            <a:chExt cx="7639713" cy="583725"/>
          </a:xfrm>
        </p:grpSpPr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37995" y="1938915"/>
              <a:ext cx="7513700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“媽媽煮健康家常菜，少油少鹽糙米飯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600"/>
                </a:spcAft>
              </a:pP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很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煮，幾乎沒什麼看食譜的習慣。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</a:p>
            <a:p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“自己只會煮水餃，</a:t>
              </a: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食譜指示會想要可以設定</a:t>
              </a:r>
              <a:r>
                <a:rPr lang="en-US" altLang="zh-TW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level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，讓厲害的人跟真的很笨的初學者都可以用。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”</a:t>
              </a:r>
              <a:endPara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4131841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4011982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 rot="21401926">
            <a:off x="3048432" y="5132785"/>
            <a:ext cx="8917463" cy="1274564"/>
            <a:chOff x="4045120" y="1938915"/>
            <a:chExt cx="8883630" cy="583725"/>
          </a:xfrm>
        </p:grpSpPr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8774769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“基本上每次做甜點都會查食譜</a:t>
              </a:r>
              <a:r>
                <a: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上網</a:t>
              </a:r>
              <a:r>
                <a: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google)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，手機放旁邊看”</a:t>
              </a:r>
            </a:p>
            <a:p>
              <a:pPr>
                <a:spcAft>
                  <a:spcPts val="1200"/>
                </a:spcAft>
              </a:pP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“甜點的時間要求比較精準，想要計時器功能”</a:t>
              </a:r>
            </a:p>
          </p:txBody>
        </p:sp>
        <p:sp>
          <p:nvSpPr>
            <p:cNvPr id="40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4164995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4045120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 rot="20973261">
            <a:off x="4053675" y="2980136"/>
            <a:ext cx="190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媽媽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 rot="651084">
            <a:off x="9715724" y="1097946"/>
            <a:ext cx="190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897725" y="5804418"/>
            <a:ext cx="2394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烘焙小姐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83431" y="640978"/>
            <a:ext cx="5319004" cy="6093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44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Results</a:t>
            </a:r>
            <a:r>
              <a:rPr lang="en-US" altLang="zh-TW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(4/4</a:t>
            </a:r>
            <a:r>
              <a:rPr lang="en-US" altLang="zh-TW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44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 </a:t>
            </a:r>
            <a:r>
              <a:rPr lang="zh-TW" altLang="en-US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老闆</a:t>
            </a:r>
            <a:endParaRPr lang="ko-KR" altLang="en-US" sz="4400" dirty="0">
              <a:solidFill>
                <a:schemeClr val="accent2"/>
              </a:solidFill>
              <a:latin typeface="微軟正黑體" panose="020B0604030504040204" pitchFamily="34" charset="-120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168687" y="105351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rgbClr val="CDA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68687" y="1447243"/>
            <a:ext cx="6348492" cy="49535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假日外食，平日自己煮三餐，早餐最認真煮。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TLC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參考食譜，但僅記在腦中，進廚房就用自己的想法下去煮了，反正煮出來味道不一樣也不知道。”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“每天要花時間點冰箱內的庫存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，雖然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不久，但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容易漏看、漏訂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，隔天就很麻煩。”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“對食材的進銷存系統比較有興趣，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不要弄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食譜了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，你們來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搞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這個吧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r="1579"/>
          <a:stretch>
            <a:fillRect/>
          </a:stretch>
        </p:blipFill>
        <p:spPr>
          <a:xfrm>
            <a:off x="7381010" y="407325"/>
            <a:ext cx="4056673" cy="5993476"/>
          </a:xfrm>
        </p:spPr>
      </p:pic>
    </p:spTree>
    <p:extLst>
      <p:ext uri="{BB962C8B-B14F-4D97-AF65-F5344CB8AC3E}">
        <p14:creationId xmlns:p14="http://schemas.microsoft.com/office/powerpoint/2010/main" val="36549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2387" y="648394"/>
            <a:ext cx="6101541" cy="3308463"/>
          </a:xfrm>
          <a:prstGeom prst="rect">
            <a:avLst/>
          </a:prstGeom>
          <a:solidFill>
            <a:srgbClr val="FDF49D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SAY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平日幾乎都自煮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看電視替食譜找靈感，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套用自己的手法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跟同業會哈拉但不交流食譜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“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想要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方便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的進銷存系統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algn="ctr"/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6805356" y="282631"/>
            <a:ext cx="4915590" cy="3491348"/>
          </a:xfrm>
          <a:prstGeom prst="rect">
            <a:avLst/>
          </a:prstGeom>
          <a:solidFill>
            <a:srgbClr val="FFC5FF">
              <a:alpha val="67843"/>
            </a:srgbClr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DO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喝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店內的飲料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偶爾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滑滑手機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我們看他平常會用的網站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指示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店員收拾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當時正逢收工時間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到進銷存的時候眼睛發亮</a:t>
            </a:r>
          </a:p>
          <a:p>
            <a:pPr algn="ctr"/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969820" y="4322617"/>
            <a:ext cx="4926674" cy="2044930"/>
          </a:xfrm>
          <a:prstGeom prst="rect">
            <a:avLst/>
          </a:prstGeom>
          <a:solidFill>
            <a:srgbClr val="E5CFF5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THINK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每天點貨叫貨容易出錯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希望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固定做的事情能夠更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</a:p>
          <a:p>
            <a:pPr algn="ctr"/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6705601" y="4156362"/>
            <a:ext cx="4926674" cy="2377440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喜歡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管理冰箱內容的點子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食譜興趣缺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很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想做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進銷存管理系統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2822330" y="213650"/>
            <a:ext cx="9369669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dirty="0" smtClean="0">
                <a:solidFill>
                  <a:srgbClr val="F4AE59"/>
                </a:solidFill>
              </a:rPr>
              <a:t>Needs &amp; Insights</a:t>
            </a:r>
            <a:endParaRPr lang="ko-KR" altLang="en-US" sz="4800" dirty="0">
              <a:solidFill>
                <a:srgbClr val="F4AE59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9196C3-A5CD-42E2-8A94-11FF83027740}"/>
              </a:ext>
            </a:extLst>
          </p:cNvPr>
          <p:cNvGrpSpPr/>
          <p:nvPr/>
        </p:nvGrpSpPr>
        <p:grpSpPr>
          <a:xfrm>
            <a:off x="3851854" y="1629308"/>
            <a:ext cx="7749970" cy="592035"/>
            <a:chOff x="3901726" y="1933234"/>
            <a:chExt cx="7749970" cy="59203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EBB7071-1C5A-4E4D-AD4C-B6BA6EAC7D9D}"/>
                </a:ext>
              </a:extLst>
            </p:cNvPr>
            <p:cNvSpPr/>
            <p:nvPr/>
          </p:nvSpPr>
          <p:spPr>
            <a:xfrm>
              <a:off x="4153981" y="1938915"/>
              <a:ext cx="7497715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和家人一起享受</a:t>
              </a:r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做菜的樂趣</a:t>
              </a:r>
              <a:endParaRPr lang="ko-KR" altLang="en-US" sz="2400" dirty="0">
                <a:solidFill>
                  <a:schemeClr val="tx1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24F28EE-2323-476E-9A2B-A4FDFFB83DFD}"/>
                </a:ext>
              </a:extLst>
            </p:cNvPr>
            <p:cNvSpPr/>
            <p:nvPr/>
          </p:nvSpPr>
          <p:spPr>
            <a:xfrm>
              <a:off x="11518685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DDE5481-8331-4D77-A87C-A18F623F2EAF}"/>
                </a:ext>
              </a:extLst>
            </p:cNvPr>
            <p:cNvSpPr/>
            <p:nvPr/>
          </p:nvSpPr>
          <p:spPr>
            <a:xfrm>
              <a:off x="11398817" y="19389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FD28E7-58EC-422B-94CF-330EA67203E7}"/>
                </a:ext>
              </a:extLst>
            </p:cNvPr>
            <p:cNvSpPr/>
            <p:nvPr/>
          </p:nvSpPr>
          <p:spPr>
            <a:xfrm>
              <a:off x="3901726" y="1933234"/>
              <a:ext cx="259017" cy="59203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E5667-ABC1-44FD-9A35-D813A397E045}"/>
              </a:ext>
            </a:extLst>
          </p:cNvPr>
          <p:cNvGrpSpPr/>
          <p:nvPr/>
        </p:nvGrpSpPr>
        <p:grpSpPr>
          <a:xfrm>
            <a:off x="3851854" y="3567852"/>
            <a:ext cx="7784156" cy="602550"/>
            <a:chOff x="3867540" y="3720288"/>
            <a:chExt cx="7784156" cy="60255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46AAA3F-4995-45F6-8F15-3901142F7204}"/>
                </a:ext>
              </a:extLst>
            </p:cNvPr>
            <p:cNvSpPr/>
            <p:nvPr/>
          </p:nvSpPr>
          <p:spPr>
            <a:xfrm>
              <a:off x="4142809" y="3720288"/>
              <a:ext cx="75088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方便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的</a:t>
              </a:r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食譜記錄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和</a:t>
              </a:r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管理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系統</a:t>
              </a:r>
              <a:endParaRPr lang="ko-KR" altLang="en-US" sz="2400" dirty="0">
                <a:solidFill>
                  <a:schemeClr val="tx1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93BC4A-B483-43B2-94B6-7012C7DDFE20}"/>
                </a:ext>
              </a:extLst>
            </p:cNvPr>
            <p:cNvSpPr/>
            <p:nvPr/>
          </p:nvSpPr>
          <p:spPr>
            <a:xfrm>
              <a:off x="11518685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3C88E1B-4E30-4FFE-B283-B6AC31C5CC47}"/>
                </a:ext>
              </a:extLst>
            </p:cNvPr>
            <p:cNvSpPr/>
            <p:nvPr/>
          </p:nvSpPr>
          <p:spPr>
            <a:xfrm>
              <a:off x="11398817" y="3720288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9ABB204-EAD0-4D23-B742-DBEF5172C4BD}"/>
                </a:ext>
              </a:extLst>
            </p:cNvPr>
            <p:cNvSpPr/>
            <p:nvPr/>
          </p:nvSpPr>
          <p:spPr>
            <a:xfrm>
              <a:off x="3867540" y="3720747"/>
              <a:ext cx="391741" cy="602091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D975AD1-52CB-46FB-97BA-2BDBD8ED8C56}"/>
              </a:ext>
            </a:extLst>
          </p:cNvPr>
          <p:cNvGrpSpPr/>
          <p:nvPr/>
        </p:nvGrpSpPr>
        <p:grpSpPr>
          <a:xfrm>
            <a:off x="3851854" y="4547639"/>
            <a:ext cx="7799842" cy="592035"/>
            <a:chOff x="3851854" y="4614503"/>
            <a:chExt cx="7799842" cy="59203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B9D0B22-B530-46F2-AB72-E7BF4EAAE6E4}"/>
                </a:ext>
              </a:extLst>
            </p:cNvPr>
            <p:cNvSpPr/>
            <p:nvPr/>
          </p:nvSpPr>
          <p:spPr>
            <a:xfrm>
              <a:off x="4168209" y="4622414"/>
              <a:ext cx="7483487" cy="583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下廚</a:t>
              </a:r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新手</a:t>
              </a:r>
              <a:r>
                <a: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做甜點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會想要</a:t>
              </a:r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精準的食譜和時間</a:t>
              </a:r>
              <a:r>
                <a:rPr lang="zh-TW" altLang="en-US" sz="2400" dirty="0" smtClean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</a:t>
              </a:r>
              <a:endParaRPr lang="ko-KR" altLang="en-US" sz="2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D2072A-C467-4F4F-A422-5245E20326E3}"/>
                </a:ext>
              </a:extLst>
            </p:cNvPr>
            <p:cNvSpPr/>
            <p:nvPr/>
          </p:nvSpPr>
          <p:spPr>
            <a:xfrm>
              <a:off x="11518685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2853914-2F61-47A6-9707-9738FCDA5C51}"/>
                </a:ext>
              </a:extLst>
            </p:cNvPr>
            <p:cNvSpPr/>
            <p:nvPr/>
          </p:nvSpPr>
          <p:spPr>
            <a:xfrm>
              <a:off x="11398817" y="4622414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815312-BE75-48F4-823E-91E0DE112CF0}"/>
                </a:ext>
              </a:extLst>
            </p:cNvPr>
            <p:cNvSpPr/>
            <p:nvPr/>
          </p:nvSpPr>
          <p:spPr>
            <a:xfrm>
              <a:off x="3851854" y="4614503"/>
              <a:ext cx="423916" cy="59203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D78DEAA-22AD-48AF-830B-B8239CB303FA}"/>
              </a:ext>
            </a:extLst>
          </p:cNvPr>
          <p:cNvGrpSpPr/>
          <p:nvPr/>
        </p:nvGrpSpPr>
        <p:grpSpPr>
          <a:xfrm>
            <a:off x="3851854" y="5516913"/>
            <a:ext cx="7778525" cy="593437"/>
            <a:chOff x="3873171" y="5516913"/>
            <a:chExt cx="7778525" cy="593437"/>
          </a:xfrm>
        </p:grpSpPr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0F447151-135E-42DE-8E38-77A1961F6E20}"/>
                </a:ext>
              </a:extLst>
            </p:cNvPr>
            <p:cNvSpPr/>
            <p:nvPr/>
          </p:nvSpPr>
          <p:spPr>
            <a:xfrm>
              <a:off x="3967391" y="5516913"/>
              <a:ext cx="7684305" cy="583725"/>
            </a:xfrm>
            <a:custGeom>
              <a:avLst/>
              <a:gdLst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  <a:gd name="connsiteX0" fmla="*/ 0 w 8073774"/>
                <a:gd name="connsiteY0" fmla="*/ 0 h 648001"/>
                <a:gd name="connsiteX1" fmla="*/ 324000 w 8073774"/>
                <a:gd name="connsiteY1" fmla="*/ 0 h 648001"/>
                <a:gd name="connsiteX2" fmla="*/ 324000 w 8073774"/>
                <a:gd name="connsiteY2" fmla="*/ 1 h 648001"/>
                <a:gd name="connsiteX3" fmla="*/ 8073774 w 8073774"/>
                <a:gd name="connsiteY3" fmla="*/ 1 h 648001"/>
                <a:gd name="connsiteX4" fmla="*/ 8073774 w 8073774"/>
                <a:gd name="connsiteY4" fmla="*/ 648001 h 648001"/>
                <a:gd name="connsiteX5" fmla="*/ 180083 w 8073774"/>
                <a:gd name="connsiteY5" fmla="*/ 648001 h 648001"/>
                <a:gd name="connsiteX6" fmla="*/ 180083 w 8073774"/>
                <a:gd name="connsiteY6" fmla="*/ 288000 h 648001"/>
                <a:gd name="connsiteX7" fmla="*/ 0 w 8073774"/>
                <a:gd name="connsiteY7" fmla="*/ 288000 h 648001"/>
                <a:gd name="connsiteX8" fmla="*/ 0 w 8073774"/>
                <a:gd name="connsiteY8" fmla="*/ 0 h 64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3774" h="648001">
                  <a:moveTo>
                    <a:pt x="0" y="0"/>
                  </a:moveTo>
                  <a:lnTo>
                    <a:pt x="324000" y="0"/>
                  </a:lnTo>
                  <a:lnTo>
                    <a:pt x="324000" y="1"/>
                  </a:lnTo>
                  <a:lnTo>
                    <a:pt x="8073774" y="1"/>
                  </a:lnTo>
                  <a:lnTo>
                    <a:pt x="8073774" y="648001"/>
                  </a:lnTo>
                  <a:lnTo>
                    <a:pt x="180083" y="648001"/>
                  </a:lnTo>
                  <a:cubicBezTo>
                    <a:pt x="253455" y="535049"/>
                    <a:pt x="266795" y="422095"/>
                    <a:pt x="180083" y="288000"/>
                  </a:cubicBezTo>
                  <a:lnTo>
                    <a:pt x="0" y="28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避免食材</a:t>
              </a:r>
              <a:r>
                <a:rPr lang="zh-TW" altLang="en-US" sz="2400" dirty="0" smtClean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浪費</a:t>
              </a:r>
              <a:r>
                <a: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/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協助</a:t>
              </a:r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庫存</a:t>
              </a:r>
              <a:r>
                <a:rPr lang="zh-TW" altLang="en-US" sz="2400" dirty="0" smtClean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量控管</a:t>
              </a:r>
              <a:endParaRPr lang="ko-KR" altLang="en-US" sz="2400" dirty="0">
                <a:solidFill>
                  <a:schemeClr val="tx1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6E29313-C0D6-40BC-8132-8829F7DADFDD}"/>
                </a:ext>
              </a:extLst>
            </p:cNvPr>
            <p:cNvSpPr/>
            <p:nvPr/>
          </p:nvSpPr>
          <p:spPr>
            <a:xfrm>
              <a:off x="11518685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0D0B540-3483-43A3-A4D1-A7B89075D6A1}"/>
                </a:ext>
              </a:extLst>
            </p:cNvPr>
            <p:cNvSpPr/>
            <p:nvPr/>
          </p:nvSpPr>
          <p:spPr>
            <a:xfrm>
              <a:off x="11398817" y="5516913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FD904A3-9377-441F-9960-B2B70DF1FF2B}"/>
                </a:ext>
              </a:extLst>
            </p:cNvPr>
            <p:cNvSpPr/>
            <p:nvPr/>
          </p:nvSpPr>
          <p:spPr>
            <a:xfrm>
              <a:off x="3873171" y="5518717"/>
              <a:ext cx="396567" cy="59163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784475-743A-4D35-9F13-E3E14DEB73A2}"/>
              </a:ext>
            </a:extLst>
          </p:cNvPr>
          <p:cNvGrpSpPr/>
          <p:nvPr/>
        </p:nvGrpSpPr>
        <p:grpSpPr>
          <a:xfrm>
            <a:off x="3851854" y="2598580"/>
            <a:ext cx="7794612" cy="592035"/>
            <a:chOff x="3857084" y="2826990"/>
            <a:chExt cx="7794612" cy="592035"/>
          </a:xfrm>
        </p:grpSpPr>
        <p:sp>
          <p:nvSpPr>
            <p:cNvPr id="63" name="Isosceles Triangle 1">
              <a:extLst>
                <a:ext uri="{FF2B5EF4-FFF2-40B4-BE49-F238E27FC236}">
                  <a16:creationId xmlns:a16="http://schemas.microsoft.com/office/drawing/2014/main" id="{DA1E8F3F-9BF5-49C0-AFF3-1BC9DEDC263D}"/>
                </a:ext>
              </a:extLst>
            </p:cNvPr>
            <p:cNvSpPr/>
            <p:nvPr/>
          </p:nvSpPr>
          <p:spPr>
            <a:xfrm>
              <a:off x="3894519" y="2833415"/>
              <a:ext cx="7757177" cy="583725"/>
            </a:xfrm>
            <a:custGeom>
              <a:avLst/>
              <a:gdLst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  <a:gd name="connsiteX0" fmla="*/ 208160 w 8101851"/>
                <a:gd name="connsiteY0" fmla="*/ 0 h 648000"/>
                <a:gd name="connsiteX1" fmla="*/ 8101851 w 8101851"/>
                <a:gd name="connsiteY1" fmla="*/ 0 h 648000"/>
                <a:gd name="connsiteX2" fmla="*/ 8101851 w 8101851"/>
                <a:gd name="connsiteY2" fmla="*/ 648000 h 648000"/>
                <a:gd name="connsiteX3" fmla="*/ 416319 w 8101851"/>
                <a:gd name="connsiteY3" fmla="*/ 648000 h 648000"/>
                <a:gd name="connsiteX4" fmla="*/ 208160 w 8101851"/>
                <a:gd name="connsiteY4" fmla="*/ 648000 h 648000"/>
                <a:gd name="connsiteX5" fmla="*/ 0 w 8101851"/>
                <a:gd name="connsiteY5" fmla="*/ 648000 h 648000"/>
                <a:gd name="connsiteX6" fmla="*/ 283910 w 8101851"/>
                <a:gd name="connsiteY6" fmla="*/ 314984 h 648000"/>
                <a:gd name="connsiteX7" fmla="*/ 208160 w 8101851"/>
                <a:gd name="connsiteY7" fmla="*/ 0 h 6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1851" h="648000">
                  <a:moveTo>
                    <a:pt x="208160" y="0"/>
                  </a:moveTo>
                  <a:lnTo>
                    <a:pt x="8101851" y="0"/>
                  </a:lnTo>
                  <a:lnTo>
                    <a:pt x="8101851" y="648000"/>
                  </a:lnTo>
                  <a:lnTo>
                    <a:pt x="416319" y="648000"/>
                  </a:lnTo>
                  <a:lnTo>
                    <a:pt x="208160" y="648000"/>
                  </a:lnTo>
                  <a:lnTo>
                    <a:pt x="0" y="648000"/>
                  </a:lnTo>
                  <a:cubicBezTo>
                    <a:pt x="94637" y="536995"/>
                    <a:pt x="81060" y="391484"/>
                    <a:pt x="283910" y="314984"/>
                  </a:cubicBezTo>
                  <a:cubicBezTo>
                    <a:pt x="478696" y="115099"/>
                    <a:pt x="208160" y="96368"/>
                    <a:pt x="20816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快速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煮出</a:t>
              </a:r>
              <a:r>
                <a:rPr lang="zh-TW" altLang="en-US" sz="2400" dirty="0" smtClean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健康</a:t>
              </a:r>
              <a:r>
                <a:rPr lang="zh-TW" altLang="en-US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的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便當</a:t>
              </a:r>
              <a:endParaRPr lang="ko-KR" altLang="en-US" sz="2400" dirty="0">
                <a:solidFill>
                  <a:schemeClr val="tx1"/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ED3220-296A-400D-A23C-A86854610989}"/>
                </a:ext>
              </a:extLst>
            </p:cNvPr>
            <p:cNvSpPr/>
            <p:nvPr/>
          </p:nvSpPr>
          <p:spPr>
            <a:xfrm>
              <a:off x="3857084" y="2826990"/>
              <a:ext cx="396164" cy="59203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26F8545-94E5-4690-A2DE-3352C80A8B71}"/>
                </a:ext>
              </a:extLst>
            </p:cNvPr>
            <p:cNvSpPr/>
            <p:nvPr/>
          </p:nvSpPr>
          <p:spPr>
            <a:xfrm>
              <a:off x="11518685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2CB6A2B-CBBB-4732-9AAF-20581F74EA55}"/>
                </a:ext>
              </a:extLst>
            </p:cNvPr>
            <p:cNvSpPr/>
            <p:nvPr/>
          </p:nvSpPr>
          <p:spPr>
            <a:xfrm>
              <a:off x="11398817" y="2833415"/>
              <a:ext cx="54913" cy="583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44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C9C674-A237-4649-863F-A32BEF378206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80ED55-B6C9-4AE0-970C-AF4E8A5E9E1C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5F4E0B-D826-4100-8493-837644C8E5D7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0" y="6376284"/>
            <a:ext cx="2238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4519839" y="207712"/>
            <a:ext cx="4906791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solidFill>
                  <a:schemeClr val="accent2"/>
                </a:solidFill>
              </a:rPr>
              <a:t>POV</a:t>
            </a:r>
            <a:r>
              <a:rPr lang="zh-TW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zh-TW" dirty="0" smtClean="0">
                <a:solidFill>
                  <a:schemeClr val="accent2"/>
                </a:solidFill>
              </a:rPr>
              <a:t>1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9FDD9672-7BAD-4880-B0C0-EC53B19B1F52}"/>
              </a:ext>
            </a:extLst>
          </p:cNvPr>
          <p:cNvSpPr txBox="1"/>
          <p:nvPr/>
        </p:nvSpPr>
        <p:spPr>
          <a:xfrm>
            <a:off x="3658119" y="1054114"/>
            <a:ext cx="822908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快速煮出健康的便當：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煮一道菜可能不太需要食譜，但一餐不只一道菜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替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不同道菜的不同步驟排程？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348216345"/>
              </p:ext>
            </p:extLst>
          </p:nvPr>
        </p:nvGraphicFramePr>
        <p:xfrm>
          <a:off x="4947023" y="3082101"/>
          <a:ext cx="5078125" cy="3327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2C9C674-A237-4649-863F-A32BEF378206}"/>
              </a:ext>
            </a:extLst>
          </p:cNvPr>
          <p:cNvCxnSpPr>
            <a:cxnSpLocks/>
          </p:cNvCxnSpPr>
          <p:nvPr/>
        </p:nvCxnSpPr>
        <p:spPr>
          <a:xfrm>
            <a:off x="2705100" y="469458"/>
            <a:ext cx="903922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80ED55-B6C9-4AE0-970C-AF4E8A5E9E1C}"/>
              </a:ext>
            </a:extLst>
          </p:cNvPr>
          <p:cNvCxnSpPr>
            <a:cxnSpLocks/>
          </p:cNvCxnSpPr>
          <p:nvPr/>
        </p:nvCxnSpPr>
        <p:spPr>
          <a:xfrm flipV="1">
            <a:off x="11744325" y="469458"/>
            <a:ext cx="0" cy="591908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5F4E0B-D826-4100-8493-837644C8E5D7}"/>
              </a:ext>
            </a:extLst>
          </p:cNvPr>
          <p:cNvCxnSpPr>
            <a:cxnSpLocks/>
          </p:cNvCxnSpPr>
          <p:nvPr/>
        </p:nvCxnSpPr>
        <p:spPr>
          <a:xfrm flipV="1">
            <a:off x="2943225" y="637628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0" y="6376284"/>
            <a:ext cx="2238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CD3990C-28F3-42EE-A4F2-C93A6360A97B}"/>
              </a:ext>
            </a:extLst>
          </p:cNvPr>
          <p:cNvSpPr txBox="1">
            <a:spLocks/>
          </p:cNvSpPr>
          <p:nvPr/>
        </p:nvSpPr>
        <p:spPr>
          <a:xfrm>
            <a:off x="4519839" y="207712"/>
            <a:ext cx="4906791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 smtClean="0">
                <a:solidFill>
                  <a:schemeClr val="accent2"/>
                </a:solidFill>
              </a:rPr>
              <a:t>POV</a:t>
            </a:r>
            <a:r>
              <a:rPr lang="zh-TW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zh-TW" dirty="0">
                <a:solidFill>
                  <a:schemeClr val="accent2"/>
                </a:solidFill>
              </a:rPr>
              <a:t>2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9FDD9672-7BAD-4880-B0C0-EC53B19B1F52}"/>
              </a:ext>
            </a:extLst>
          </p:cNvPr>
          <p:cNvSpPr txBox="1"/>
          <p:nvPr/>
        </p:nvSpPr>
        <p:spPr>
          <a:xfrm>
            <a:off x="3724622" y="1165043"/>
            <a:ext cx="819582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避免浪費食材、避免食材庫存不足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能否方便地掌握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冰箱內的食材項目、賞味期限？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9FDD9672-7BAD-4880-B0C0-EC53B19B1F52}"/>
              </a:ext>
            </a:extLst>
          </p:cNvPr>
          <p:cNvSpPr txBox="1"/>
          <p:nvPr/>
        </p:nvSpPr>
        <p:spPr>
          <a:xfrm>
            <a:off x="4266691" y="3074628"/>
            <a:ext cx="7341265" cy="3108543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商品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保存期限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→系統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推薦食譜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，方便你把冰箱的庫存煮掉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----------------------------------------------</a:t>
            </a: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 商品和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進貨量</a:t>
            </a:r>
            <a:endParaRPr lang="en-US" altLang="zh-TW" sz="2800" dirty="0" smtClean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→系統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幫你管理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，叫貨數量不再出錯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75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sz="4800" dirty="0">
                <a:solidFill>
                  <a:srgbClr val="F4AE59"/>
                </a:solidFill>
                <a:ea typeface="+mj-ea"/>
                <a:cs typeface="+mj-cs"/>
              </a:rPr>
              <a:t>Summary</a:t>
            </a:r>
            <a:endParaRPr lang="en-US" sz="4800" dirty="0">
              <a:solidFill>
                <a:srgbClr val="F4AE59"/>
              </a:solidFill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4459B6-5A56-4078-B19F-CE56FEF0FF2F}"/>
              </a:ext>
            </a:extLst>
          </p:cNvPr>
          <p:cNvSpPr/>
          <p:nvPr/>
        </p:nvSpPr>
        <p:spPr>
          <a:xfrm>
            <a:off x="169368" y="2266060"/>
            <a:ext cx="3133726" cy="3129174"/>
          </a:xfrm>
          <a:custGeom>
            <a:avLst/>
            <a:gdLst>
              <a:gd name="connsiteX0" fmla="*/ 1120398 w 3133726"/>
              <a:gd name="connsiteY0" fmla="*/ 1546146 h 3129174"/>
              <a:gd name="connsiteX1" fmla="*/ 1155395 w 3133726"/>
              <a:gd name="connsiteY1" fmla="*/ 1559481 h 3129174"/>
              <a:gd name="connsiteX2" fmla="*/ 1277275 w 3133726"/>
              <a:gd name="connsiteY2" fmla="*/ 1956110 h 3129174"/>
              <a:gd name="connsiteX3" fmla="*/ 849660 w 3133726"/>
              <a:gd name="connsiteY3" fmla="*/ 1759860 h 3129174"/>
              <a:gd name="connsiteX4" fmla="*/ 1120398 w 3133726"/>
              <a:gd name="connsiteY4" fmla="*/ 1546146 h 3129174"/>
              <a:gd name="connsiteX5" fmla="*/ 2649296 w 3133726"/>
              <a:gd name="connsiteY5" fmla="*/ 1243816 h 3129174"/>
              <a:gd name="connsiteX6" fmla="*/ 2625685 w 3133726"/>
              <a:gd name="connsiteY6" fmla="*/ 1267427 h 3129174"/>
              <a:gd name="connsiteX7" fmla="*/ 2625685 w 3133726"/>
              <a:gd name="connsiteY7" fmla="*/ 1301072 h 3129174"/>
              <a:gd name="connsiteX8" fmla="*/ 2591467 w 3133726"/>
              <a:gd name="connsiteY8" fmla="*/ 1304521 h 3129174"/>
              <a:gd name="connsiteX9" fmla="*/ 2316192 w 3133726"/>
              <a:gd name="connsiteY9" fmla="*/ 1642272 h 3129174"/>
              <a:gd name="connsiteX10" fmla="*/ 2318639 w 3133726"/>
              <a:gd name="connsiteY10" fmla="*/ 1666550 h 3129174"/>
              <a:gd name="connsiteX11" fmla="*/ 3003255 w 3133726"/>
              <a:gd name="connsiteY11" fmla="*/ 1666550 h 3129174"/>
              <a:gd name="connsiteX12" fmla="*/ 3005702 w 3133726"/>
              <a:gd name="connsiteY12" fmla="*/ 1642272 h 3129174"/>
              <a:gd name="connsiteX13" fmla="*/ 2730427 w 3133726"/>
              <a:gd name="connsiteY13" fmla="*/ 1304521 h 3129174"/>
              <a:gd name="connsiteX14" fmla="*/ 2696208 w 3133726"/>
              <a:gd name="connsiteY14" fmla="*/ 1301072 h 3129174"/>
              <a:gd name="connsiteX15" fmla="*/ 2696208 w 3133726"/>
              <a:gd name="connsiteY15" fmla="*/ 1267427 h 3129174"/>
              <a:gd name="connsiteX16" fmla="*/ 2672597 w 3133726"/>
              <a:gd name="connsiteY16" fmla="*/ 1243816 h 3129174"/>
              <a:gd name="connsiteX17" fmla="*/ 1824085 w 3133726"/>
              <a:gd name="connsiteY17" fmla="*/ 1202701 h 3129174"/>
              <a:gd name="connsiteX18" fmla="*/ 1877675 w 3133726"/>
              <a:gd name="connsiteY18" fmla="*/ 1499247 h 3129174"/>
              <a:gd name="connsiteX19" fmla="*/ 1879257 w 3133726"/>
              <a:gd name="connsiteY19" fmla="*/ 1906364 h 3129174"/>
              <a:gd name="connsiteX20" fmla="*/ 1921795 w 3133726"/>
              <a:gd name="connsiteY20" fmla="*/ 2242522 h 3129174"/>
              <a:gd name="connsiteX21" fmla="*/ 1929651 w 3133726"/>
              <a:gd name="connsiteY21" fmla="*/ 2302086 h 3129174"/>
              <a:gd name="connsiteX22" fmla="*/ 1927996 w 3133726"/>
              <a:gd name="connsiteY22" fmla="*/ 2286635 h 3129174"/>
              <a:gd name="connsiteX23" fmla="*/ 2049876 w 3133726"/>
              <a:gd name="connsiteY23" fmla="*/ 2080057 h 3129174"/>
              <a:gd name="connsiteX24" fmla="*/ 2741913 w 3133726"/>
              <a:gd name="connsiteY24" fmla="*/ 1834228 h 3129174"/>
              <a:gd name="connsiteX25" fmla="*/ 2849333 w 3133726"/>
              <a:gd name="connsiteY25" fmla="*/ 1803243 h 3129174"/>
              <a:gd name="connsiteX26" fmla="*/ 2971213 w 3133726"/>
              <a:gd name="connsiteY26" fmla="*/ 1759860 h 3129174"/>
              <a:gd name="connsiteX27" fmla="*/ 2958818 w 3133726"/>
              <a:gd name="connsiteY27" fmla="*/ 1693755 h 3129174"/>
              <a:gd name="connsiteX28" fmla="*/ 2299836 w 3133726"/>
              <a:gd name="connsiteY28" fmla="*/ 1702018 h 3129174"/>
              <a:gd name="connsiteX29" fmla="*/ 2465099 w 3133726"/>
              <a:gd name="connsiteY29" fmla="*/ 1801176 h 3129174"/>
              <a:gd name="connsiteX30" fmla="*/ 2246126 w 3133726"/>
              <a:gd name="connsiteY30" fmla="*/ 1871412 h 3129174"/>
              <a:gd name="connsiteX31" fmla="*/ 1946587 w 3133726"/>
              <a:gd name="connsiteY31" fmla="*/ 1656571 h 3129174"/>
              <a:gd name="connsiteX32" fmla="*/ 1888887 w 3133726"/>
              <a:gd name="connsiteY32" fmla="*/ 1229678 h 3129174"/>
              <a:gd name="connsiteX33" fmla="*/ 1624233 w 3133726"/>
              <a:gd name="connsiteY33" fmla="*/ 67371 h 3129174"/>
              <a:gd name="connsiteX34" fmla="*/ 1492116 w 3133726"/>
              <a:gd name="connsiteY34" fmla="*/ 255974 h 3129174"/>
              <a:gd name="connsiteX35" fmla="*/ 1430143 w 3133726"/>
              <a:gd name="connsiteY35" fmla="*/ 450157 h 3129174"/>
              <a:gd name="connsiteX36" fmla="*/ 1357842 w 3133726"/>
              <a:gd name="connsiteY36" fmla="*/ 797208 h 3129174"/>
              <a:gd name="connsiteX37" fmla="*/ 1421880 w 3133726"/>
              <a:gd name="connsiteY37" fmla="*/ 978996 h 3129174"/>
              <a:gd name="connsiteX38" fmla="*/ 1358551 w 3133726"/>
              <a:gd name="connsiteY38" fmla="*/ 1098974 h 3129174"/>
              <a:gd name="connsiteX39" fmla="*/ 1338873 w 3133726"/>
              <a:gd name="connsiteY39" fmla="*/ 1106481 h 3129174"/>
              <a:gd name="connsiteX40" fmla="*/ 1492887 w 3133726"/>
              <a:gd name="connsiteY40" fmla="*/ 1453010 h 3129174"/>
              <a:gd name="connsiteX41" fmla="*/ 1820669 w 3133726"/>
              <a:gd name="connsiteY41" fmla="*/ 1453010 h 3129174"/>
              <a:gd name="connsiteX42" fmla="*/ 1772530 w 3133726"/>
              <a:gd name="connsiteY42" fmla="*/ 1185716 h 3129174"/>
              <a:gd name="connsiteX43" fmla="*/ 1777468 w 3133726"/>
              <a:gd name="connsiteY43" fmla="*/ 1187138 h 3129174"/>
              <a:gd name="connsiteX44" fmla="*/ 1743496 w 3133726"/>
              <a:gd name="connsiteY44" fmla="*/ 1169726 h 3129174"/>
              <a:gd name="connsiteX45" fmla="*/ 1684235 w 3133726"/>
              <a:gd name="connsiteY45" fmla="*/ 1026510 h 3129174"/>
              <a:gd name="connsiteX46" fmla="*/ 1686299 w 3133726"/>
              <a:gd name="connsiteY46" fmla="*/ 1026510 h 3129174"/>
              <a:gd name="connsiteX47" fmla="*/ 1762734 w 3133726"/>
              <a:gd name="connsiteY47" fmla="*/ 925286 h 3129174"/>
              <a:gd name="connsiteX48" fmla="*/ 1781325 w 3133726"/>
              <a:gd name="connsiteY48" fmla="*/ 898432 h 3129174"/>
              <a:gd name="connsiteX49" fmla="*/ 1820576 w 3133726"/>
              <a:gd name="connsiteY49" fmla="*/ 757959 h 3129174"/>
              <a:gd name="connsiteX50" fmla="*/ 1845365 w 3133726"/>
              <a:gd name="connsiteY50" fmla="*/ 185738 h 3129174"/>
              <a:gd name="connsiteX51" fmla="*/ 1801983 w 3133726"/>
              <a:gd name="connsiteY51" fmla="*/ 123764 h 3129174"/>
              <a:gd name="connsiteX52" fmla="*/ 1624233 w 3133726"/>
              <a:gd name="connsiteY52" fmla="*/ 67371 h 3129174"/>
              <a:gd name="connsiteX53" fmla="*/ 1566863 w 3133726"/>
              <a:gd name="connsiteY53" fmla="*/ 0 h 3129174"/>
              <a:gd name="connsiteX54" fmla="*/ 3133726 w 3133726"/>
              <a:gd name="connsiteY54" fmla="*/ 1566863 h 3129174"/>
              <a:gd name="connsiteX55" fmla="*/ 1727066 w 3133726"/>
              <a:gd name="connsiteY55" fmla="*/ 3125637 h 3129174"/>
              <a:gd name="connsiteX56" fmla="*/ 1723380 w 3133726"/>
              <a:gd name="connsiteY56" fmla="*/ 3125823 h 3129174"/>
              <a:gd name="connsiteX57" fmla="*/ 1476719 w 3133726"/>
              <a:gd name="connsiteY57" fmla="*/ 3129174 h 3129174"/>
              <a:gd name="connsiteX58" fmla="*/ 1406660 w 3133726"/>
              <a:gd name="connsiteY58" fmla="*/ 3125637 h 3129174"/>
              <a:gd name="connsiteX59" fmla="*/ 1352458 w 3133726"/>
              <a:gd name="connsiteY59" fmla="*/ 3117364 h 3129174"/>
              <a:gd name="connsiteX60" fmla="*/ 1444748 w 3133726"/>
              <a:gd name="connsiteY60" fmla="*/ 2018158 h 3129174"/>
              <a:gd name="connsiteX61" fmla="*/ 1266605 w 3133726"/>
              <a:gd name="connsiteY61" fmla="*/ 2019426 h 3129174"/>
              <a:gd name="connsiteX62" fmla="*/ 1286241 w 3133726"/>
              <a:gd name="connsiteY62" fmla="*/ 1972711 h 3129174"/>
              <a:gd name="connsiteX63" fmla="*/ 1445381 w 3133726"/>
              <a:gd name="connsiteY63" fmla="*/ 1957511 h 3129174"/>
              <a:gd name="connsiteX64" fmla="*/ 1446648 w 3133726"/>
              <a:gd name="connsiteY64" fmla="*/ 1467736 h 3129174"/>
              <a:gd name="connsiteX65" fmla="*/ 1300225 w 3133726"/>
              <a:gd name="connsiteY65" fmla="*/ 1119801 h 3129174"/>
              <a:gd name="connsiteX66" fmla="*/ 1246290 w 3133726"/>
              <a:gd name="connsiteY66" fmla="*/ 1133931 h 3129174"/>
              <a:gd name="connsiteX67" fmla="*/ 595568 w 3133726"/>
              <a:gd name="connsiteY67" fmla="*/ 1693755 h 3129174"/>
              <a:gd name="connsiteX68" fmla="*/ 610030 w 3133726"/>
              <a:gd name="connsiteY68" fmla="*/ 1867281 h 3129174"/>
              <a:gd name="connsiteX69" fmla="*/ 1149197 w 3133726"/>
              <a:gd name="connsiteY69" fmla="*/ 2104846 h 3129174"/>
              <a:gd name="connsiteX70" fmla="*/ 1219433 w 3133726"/>
              <a:gd name="connsiteY70" fmla="*/ 2311424 h 3129174"/>
              <a:gd name="connsiteX71" fmla="*/ 1159527 w 3133726"/>
              <a:gd name="connsiteY71" fmla="*/ 2577908 h 3129174"/>
              <a:gd name="connsiteX72" fmla="*/ 1128282 w 3133726"/>
              <a:gd name="connsiteY72" fmla="*/ 3031088 h 3129174"/>
              <a:gd name="connsiteX73" fmla="*/ 1125469 w 3133726"/>
              <a:gd name="connsiteY73" fmla="*/ 3069594 h 3129174"/>
              <a:gd name="connsiteX74" fmla="*/ 1100926 w 3133726"/>
              <a:gd name="connsiteY74" fmla="*/ 3063283 h 3129174"/>
              <a:gd name="connsiteX75" fmla="*/ 0 w 3133726"/>
              <a:gd name="connsiteY75" fmla="*/ 1566863 h 3129174"/>
              <a:gd name="connsiteX76" fmla="*/ 1566863 w 3133726"/>
              <a:gd name="connsiteY76" fmla="*/ 0 h 312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133726" h="3129174">
                <a:moveTo>
                  <a:pt x="1120398" y="1546146"/>
                </a:moveTo>
                <a:cubicBezTo>
                  <a:pt x="1132575" y="1547247"/>
                  <a:pt x="1144291" y="1551476"/>
                  <a:pt x="1155395" y="1559481"/>
                </a:cubicBezTo>
                <a:cubicBezTo>
                  <a:pt x="1219433" y="1606993"/>
                  <a:pt x="1341315" y="1877611"/>
                  <a:pt x="1277275" y="1956110"/>
                </a:cubicBezTo>
                <a:cubicBezTo>
                  <a:pt x="1231828" y="2011885"/>
                  <a:pt x="928160" y="1807374"/>
                  <a:pt x="849660" y="1759860"/>
                </a:cubicBezTo>
                <a:cubicBezTo>
                  <a:pt x="927384" y="1683943"/>
                  <a:pt x="1035159" y="1538435"/>
                  <a:pt x="1120398" y="1546146"/>
                </a:cubicBezTo>
                <a:close/>
                <a:moveTo>
                  <a:pt x="2649296" y="1243816"/>
                </a:moveTo>
                <a:cubicBezTo>
                  <a:pt x="2636256" y="1243816"/>
                  <a:pt x="2625685" y="1254386"/>
                  <a:pt x="2625685" y="1267427"/>
                </a:cubicBezTo>
                <a:lnTo>
                  <a:pt x="2625685" y="1301072"/>
                </a:lnTo>
                <a:lnTo>
                  <a:pt x="2591467" y="1304521"/>
                </a:lnTo>
                <a:cubicBezTo>
                  <a:pt x="2434368" y="1336668"/>
                  <a:pt x="2316192" y="1475669"/>
                  <a:pt x="2316192" y="1642272"/>
                </a:cubicBezTo>
                <a:lnTo>
                  <a:pt x="2318639" y="1666550"/>
                </a:lnTo>
                <a:lnTo>
                  <a:pt x="3003255" y="1666550"/>
                </a:lnTo>
                <a:lnTo>
                  <a:pt x="3005702" y="1642272"/>
                </a:lnTo>
                <a:cubicBezTo>
                  <a:pt x="3005702" y="1475669"/>
                  <a:pt x="2887526" y="1336668"/>
                  <a:pt x="2730427" y="1304521"/>
                </a:cubicBezTo>
                <a:lnTo>
                  <a:pt x="2696208" y="1301072"/>
                </a:lnTo>
                <a:lnTo>
                  <a:pt x="2696208" y="1267427"/>
                </a:lnTo>
                <a:cubicBezTo>
                  <a:pt x="2696208" y="1254386"/>
                  <a:pt x="2685637" y="1243816"/>
                  <a:pt x="2672597" y="1243816"/>
                </a:cubicBezTo>
                <a:close/>
                <a:moveTo>
                  <a:pt x="1824085" y="1202701"/>
                </a:moveTo>
                <a:lnTo>
                  <a:pt x="1877675" y="1499247"/>
                </a:lnTo>
                <a:cubicBezTo>
                  <a:pt x="1891795" y="1586550"/>
                  <a:pt x="1892927" y="1788843"/>
                  <a:pt x="1879257" y="1906364"/>
                </a:cubicBezTo>
                <a:cubicBezTo>
                  <a:pt x="1892228" y="2022243"/>
                  <a:pt x="1907106" y="2134234"/>
                  <a:pt x="1921795" y="2242522"/>
                </a:cubicBezTo>
                <a:lnTo>
                  <a:pt x="1929651" y="2302086"/>
                </a:lnTo>
                <a:lnTo>
                  <a:pt x="1927996" y="2286635"/>
                </a:lnTo>
                <a:cubicBezTo>
                  <a:pt x="1911470" y="2160621"/>
                  <a:pt x="1927996" y="2102779"/>
                  <a:pt x="2049876" y="2080057"/>
                </a:cubicBezTo>
                <a:cubicBezTo>
                  <a:pt x="2283310" y="2032543"/>
                  <a:pt x="2527072" y="1943716"/>
                  <a:pt x="2741913" y="1834228"/>
                </a:cubicBezTo>
                <a:cubicBezTo>
                  <a:pt x="2787360" y="1838360"/>
                  <a:pt x="2820412" y="1834228"/>
                  <a:pt x="2849333" y="1803243"/>
                </a:cubicBezTo>
                <a:cubicBezTo>
                  <a:pt x="2923701" y="1745401"/>
                  <a:pt x="2890649" y="1782585"/>
                  <a:pt x="2971213" y="1759860"/>
                </a:cubicBezTo>
                <a:cubicBezTo>
                  <a:pt x="3060043" y="1714413"/>
                  <a:pt x="3018727" y="1691691"/>
                  <a:pt x="2958818" y="1693755"/>
                </a:cubicBezTo>
                <a:cubicBezTo>
                  <a:pt x="2843135" y="1699954"/>
                  <a:pt x="2456836" y="1702018"/>
                  <a:pt x="2299836" y="1702018"/>
                </a:cubicBezTo>
                <a:cubicBezTo>
                  <a:pt x="2349415" y="1813570"/>
                  <a:pt x="2429979" y="1743334"/>
                  <a:pt x="2465099" y="1801176"/>
                </a:cubicBezTo>
                <a:cubicBezTo>
                  <a:pt x="2398994" y="1885874"/>
                  <a:pt x="2326690" y="1859018"/>
                  <a:pt x="2246126" y="1871412"/>
                </a:cubicBezTo>
                <a:cubicBezTo>
                  <a:pt x="1958982" y="1914795"/>
                  <a:pt x="1927996" y="1945780"/>
                  <a:pt x="1946587" y="1656571"/>
                </a:cubicBezTo>
                <a:cubicBezTo>
                  <a:pt x="1955626" y="1499315"/>
                  <a:pt x="2015275" y="1310425"/>
                  <a:pt x="1888887" y="1229678"/>
                </a:cubicBezTo>
                <a:close/>
                <a:moveTo>
                  <a:pt x="1624233" y="67371"/>
                </a:moveTo>
                <a:cubicBezTo>
                  <a:pt x="1552960" y="60371"/>
                  <a:pt x="1520521" y="104915"/>
                  <a:pt x="1492116" y="255974"/>
                </a:cubicBezTo>
                <a:cubicBezTo>
                  <a:pt x="1477657" y="328277"/>
                  <a:pt x="1440473" y="377856"/>
                  <a:pt x="1430143" y="450157"/>
                </a:cubicBezTo>
                <a:cubicBezTo>
                  <a:pt x="1415683" y="569972"/>
                  <a:pt x="1314459" y="675328"/>
                  <a:pt x="1357842" y="797208"/>
                </a:cubicBezTo>
                <a:cubicBezTo>
                  <a:pt x="1380564" y="863313"/>
                  <a:pt x="1411552" y="972800"/>
                  <a:pt x="1421880" y="978996"/>
                </a:cubicBezTo>
                <a:cubicBezTo>
                  <a:pt x="1414134" y="1023928"/>
                  <a:pt x="1434275" y="1063049"/>
                  <a:pt x="1358551" y="1098974"/>
                </a:cubicBezTo>
                <a:lnTo>
                  <a:pt x="1338873" y="1106481"/>
                </a:lnTo>
                <a:lnTo>
                  <a:pt x="1492887" y="1453010"/>
                </a:lnTo>
                <a:lnTo>
                  <a:pt x="1820669" y="1453010"/>
                </a:lnTo>
                <a:lnTo>
                  <a:pt x="1772530" y="1185716"/>
                </a:lnTo>
                <a:lnTo>
                  <a:pt x="1777468" y="1187138"/>
                </a:lnTo>
                <a:lnTo>
                  <a:pt x="1743496" y="1169726"/>
                </a:lnTo>
                <a:cubicBezTo>
                  <a:pt x="1684234" y="1131865"/>
                  <a:pt x="1679586" y="1079188"/>
                  <a:pt x="1684235" y="1026510"/>
                </a:cubicBezTo>
                <a:cubicBezTo>
                  <a:pt x="1684235" y="1026510"/>
                  <a:pt x="1686299" y="1026510"/>
                  <a:pt x="1686299" y="1026510"/>
                </a:cubicBezTo>
                <a:cubicBezTo>
                  <a:pt x="1690431" y="997589"/>
                  <a:pt x="1742076" y="964537"/>
                  <a:pt x="1762734" y="925286"/>
                </a:cubicBezTo>
                <a:cubicBezTo>
                  <a:pt x="1768930" y="917023"/>
                  <a:pt x="1775129" y="906695"/>
                  <a:pt x="1781325" y="898432"/>
                </a:cubicBezTo>
                <a:cubicBezTo>
                  <a:pt x="1816444" y="852985"/>
                  <a:pt x="1814377" y="805471"/>
                  <a:pt x="1820576" y="757959"/>
                </a:cubicBezTo>
                <a:cubicBezTo>
                  <a:pt x="1878418" y="532788"/>
                  <a:pt x="1822641" y="379921"/>
                  <a:pt x="1845365" y="185738"/>
                </a:cubicBezTo>
                <a:cubicBezTo>
                  <a:pt x="1849497" y="154752"/>
                  <a:pt x="1832971" y="136159"/>
                  <a:pt x="1801983" y="123764"/>
                </a:cubicBezTo>
                <a:cubicBezTo>
                  <a:pt x="1723742" y="94327"/>
                  <a:pt x="1666997" y="71571"/>
                  <a:pt x="1624233" y="67371"/>
                </a:cubicBezTo>
                <a:close/>
                <a:moveTo>
                  <a:pt x="1566863" y="0"/>
                </a:moveTo>
                <a:cubicBezTo>
                  <a:pt x="2432218" y="0"/>
                  <a:pt x="3133726" y="701508"/>
                  <a:pt x="3133726" y="1566863"/>
                </a:cubicBezTo>
                <a:cubicBezTo>
                  <a:pt x="3133726" y="2378134"/>
                  <a:pt x="2517166" y="3045398"/>
                  <a:pt x="1727066" y="3125637"/>
                </a:cubicBezTo>
                <a:lnTo>
                  <a:pt x="1723380" y="3125823"/>
                </a:lnTo>
                <a:lnTo>
                  <a:pt x="1476719" y="3129174"/>
                </a:lnTo>
                <a:lnTo>
                  <a:pt x="1406660" y="3125637"/>
                </a:lnTo>
                <a:lnTo>
                  <a:pt x="1352458" y="3117364"/>
                </a:lnTo>
                <a:lnTo>
                  <a:pt x="1444748" y="2018158"/>
                </a:lnTo>
                <a:lnTo>
                  <a:pt x="1266605" y="2019426"/>
                </a:lnTo>
                <a:lnTo>
                  <a:pt x="1286241" y="1972711"/>
                </a:lnTo>
                <a:lnTo>
                  <a:pt x="1445381" y="1957511"/>
                </a:lnTo>
                <a:cubicBezTo>
                  <a:pt x="1445803" y="1794252"/>
                  <a:pt x="1446226" y="1630994"/>
                  <a:pt x="1446648" y="1467736"/>
                </a:cubicBezTo>
                <a:lnTo>
                  <a:pt x="1300225" y="1119801"/>
                </a:lnTo>
                <a:lnTo>
                  <a:pt x="1246290" y="1133931"/>
                </a:lnTo>
                <a:cubicBezTo>
                  <a:pt x="938487" y="1204167"/>
                  <a:pt x="798015" y="1468587"/>
                  <a:pt x="595568" y="1693755"/>
                </a:cubicBezTo>
                <a:cubicBezTo>
                  <a:pt x="537726" y="1757796"/>
                  <a:pt x="531530" y="1817702"/>
                  <a:pt x="610030" y="1867281"/>
                </a:cubicBezTo>
                <a:cubicBezTo>
                  <a:pt x="802146" y="1989163"/>
                  <a:pt x="971540" y="2020148"/>
                  <a:pt x="1149197" y="2104846"/>
                </a:cubicBezTo>
                <a:cubicBezTo>
                  <a:pt x="1314459" y="2183346"/>
                  <a:pt x="1281407" y="2137899"/>
                  <a:pt x="1219433" y="2311424"/>
                </a:cubicBezTo>
                <a:cubicBezTo>
                  <a:pt x="1188448" y="2398187"/>
                  <a:pt x="1167790" y="2484949"/>
                  <a:pt x="1159527" y="2577908"/>
                </a:cubicBezTo>
                <a:cubicBezTo>
                  <a:pt x="1146099" y="2739039"/>
                  <a:pt x="1137836" y="2885193"/>
                  <a:pt x="1128282" y="3031088"/>
                </a:cubicBezTo>
                <a:lnTo>
                  <a:pt x="1125469" y="3069594"/>
                </a:lnTo>
                <a:lnTo>
                  <a:pt x="1100926" y="3063283"/>
                </a:lnTo>
                <a:cubicBezTo>
                  <a:pt x="463105" y="2864901"/>
                  <a:pt x="0" y="2269964"/>
                  <a:pt x="0" y="1566863"/>
                </a:cubicBezTo>
                <a:cubicBezTo>
                  <a:pt x="0" y="701508"/>
                  <a:pt x="701508" y="0"/>
                  <a:pt x="15668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3">
            <a:extLst>
              <a:ext uri="{FF2B5EF4-FFF2-40B4-BE49-F238E27FC236}">
                <a16:creationId xmlns:a16="http://schemas.microsoft.com/office/drawing/2014/main" id="{060BE72E-E6B7-482B-9B53-680D94F877F9}"/>
              </a:ext>
            </a:extLst>
          </p:cNvPr>
          <p:cNvSpPr/>
          <p:nvPr/>
        </p:nvSpPr>
        <p:spPr>
          <a:xfrm>
            <a:off x="3252757" y="2225189"/>
            <a:ext cx="1033576" cy="624655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  <a:gd name="connsiteX0" fmla="*/ 0 w 783081"/>
              <a:gd name="connsiteY0" fmla="*/ 228955 h 228955"/>
              <a:gd name="connsiteX1" fmla="*/ 435947 w 783081"/>
              <a:gd name="connsiteY1" fmla="*/ 8466 h 228955"/>
              <a:gd name="connsiteX2" fmla="*/ 783081 w 783081"/>
              <a:gd name="connsiteY2" fmla="*/ 0 h 22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081" h="228955">
                <a:moveTo>
                  <a:pt x="0" y="228955"/>
                </a:moveTo>
                <a:lnTo>
                  <a:pt x="435947" y="8466"/>
                </a:lnTo>
                <a:lnTo>
                  <a:pt x="78308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Freeform 79">
            <a:extLst>
              <a:ext uri="{FF2B5EF4-FFF2-40B4-BE49-F238E27FC236}">
                <a16:creationId xmlns:a16="http://schemas.microsoft.com/office/drawing/2014/main" id="{7252EB22-9C98-4CD0-B6A6-1AFC7A0D5F50}"/>
              </a:ext>
            </a:extLst>
          </p:cNvPr>
          <p:cNvSpPr/>
          <p:nvPr/>
        </p:nvSpPr>
        <p:spPr>
          <a:xfrm>
            <a:off x="3422045" y="3830647"/>
            <a:ext cx="890699" cy="25668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  <a:gd name="connsiteX0" fmla="*/ 0 w 311461"/>
              <a:gd name="connsiteY0" fmla="*/ 97475 h 97475"/>
              <a:gd name="connsiteX1" fmla="*/ 142128 w 311461"/>
              <a:gd name="connsiteY1" fmla="*/ 0 h 97475"/>
              <a:gd name="connsiteX2" fmla="*/ 311461 w 311461"/>
              <a:gd name="connsiteY2" fmla="*/ 0 h 9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461" h="97475">
                <a:moveTo>
                  <a:pt x="0" y="97475"/>
                </a:moveTo>
                <a:lnTo>
                  <a:pt x="142128" y="0"/>
                </a:lnTo>
                <a:lnTo>
                  <a:pt x="311461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DD9672-7BAD-4880-B0C0-EC53B19B1F52}"/>
              </a:ext>
            </a:extLst>
          </p:cNvPr>
          <p:cNvSpPr txBox="1"/>
          <p:nvPr/>
        </p:nvSpPr>
        <p:spPr>
          <a:xfrm>
            <a:off x="5386438" y="2699467"/>
            <a:ext cx="611223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不用食譜的人偏多，原因各異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藝精湛、菜色變化少、喜歡自由做。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A062731C-6B05-4F98-9FEF-27F63CDD0CA2}"/>
              </a:ext>
            </a:extLst>
          </p:cNvPr>
          <p:cNvSpPr/>
          <p:nvPr/>
        </p:nvSpPr>
        <p:spPr>
          <a:xfrm flipV="1">
            <a:off x="3141169" y="5120427"/>
            <a:ext cx="1125389" cy="397372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2DE2B0-2026-41A1-BC90-E77896CFEEAB}"/>
              </a:ext>
            </a:extLst>
          </p:cNvPr>
          <p:cNvSpPr/>
          <p:nvPr/>
        </p:nvSpPr>
        <p:spPr>
          <a:xfrm>
            <a:off x="4434506" y="2818343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89C940-9B45-4DAD-AC95-53AA689375EE}"/>
              </a:ext>
            </a:extLst>
          </p:cNvPr>
          <p:cNvSpPr/>
          <p:nvPr/>
        </p:nvSpPr>
        <p:spPr>
          <a:xfrm>
            <a:off x="4434505" y="3996736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736B97-7C0E-4A7F-BE3B-FC190FD28296}"/>
              </a:ext>
            </a:extLst>
          </p:cNvPr>
          <p:cNvSpPr/>
          <p:nvPr/>
        </p:nvSpPr>
        <p:spPr>
          <a:xfrm>
            <a:off x="4434505" y="5330779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0F313C-2826-4CCE-BBD3-4A789E9E16E8}"/>
              </a:ext>
            </a:extLst>
          </p:cNvPr>
          <p:cNvSpPr/>
          <p:nvPr/>
        </p:nvSpPr>
        <p:spPr>
          <a:xfrm>
            <a:off x="4658515" y="4186186"/>
            <a:ext cx="276225" cy="400050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2607C2-2909-4168-A1EB-FF519CD5CD53}"/>
              </a:ext>
            </a:extLst>
          </p:cNvPr>
          <p:cNvGrpSpPr/>
          <p:nvPr/>
        </p:nvGrpSpPr>
        <p:grpSpPr>
          <a:xfrm>
            <a:off x="4526590" y="5570338"/>
            <a:ext cx="540074" cy="299230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354004-B2D3-458C-9F73-BBDA232B7B9B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B781F0-19A1-4A1C-A1D1-C7B052BE325D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6063E2-C371-4413-9D8A-E69B0427B2CB}"/>
              </a:ext>
            </a:extLst>
          </p:cNvPr>
          <p:cNvSpPr/>
          <p:nvPr/>
        </p:nvSpPr>
        <p:spPr>
          <a:xfrm>
            <a:off x="4946368" y="5678770"/>
            <a:ext cx="21910" cy="21910"/>
          </a:xfrm>
          <a:custGeom>
            <a:avLst/>
            <a:gdLst>
              <a:gd name="connsiteX0" fmla="*/ 0 w 0"/>
              <a:gd name="connsiteY0" fmla="*/ 953 h 0"/>
              <a:gd name="connsiteX1" fmla="*/ 5715 w 0"/>
              <a:gd name="connsiteY1" fmla="*/ 0 h 0"/>
              <a:gd name="connsiteX2" fmla="*/ 4763 w 0"/>
              <a:gd name="connsiteY2" fmla="*/ 3810 h 0"/>
              <a:gd name="connsiteX3" fmla="*/ 0 w 0"/>
              <a:gd name="connsiteY3" fmla="*/ 953 h 0"/>
              <a:gd name="connsiteX4" fmla="*/ 0 w 0"/>
              <a:gd name="connsiteY4" fmla="*/ 953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>
                <a:moveTo>
                  <a:pt x="0" y="953"/>
                </a:moveTo>
                <a:cubicBezTo>
                  <a:pt x="1905" y="953"/>
                  <a:pt x="3810" y="0"/>
                  <a:pt x="5715" y="0"/>
                </a:cubicBezTo>
                <a:cubicBezTo>
                  <a:pt x="5715" y="953"/>
                  <a:pt x="5715" y="2858"/>
                  <a:pt x="4763" y="3810"/>
                </a:cubicBezTo>
                <a:cubicBezTo>
                  <a:pt x="3810" y="2858"/>
                  <a:pt x="2857" y="953"/>
                  <a:pt x="0" y="953"/>
                </a:cubicBezTo>
                <a:cubicBezTo>
                  <a:pt x="952" y="0"/>
                  <a:pt x="0" y="953"/>
                  <a:pt x="0" y="953"/>
                </a:cubicBezTo>
                <a:close/>
              </a:path>
            </a:pathLst>
          </a:custGeom>
          <a:solidFill>
            <a:srgbClr val="F2EAD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5A7C0DE-ACB4-4B7F-8B5A-9E87E72D4913}"/>
              </a:ext>
            </a:extLst>
          </p:cNvPr>
          <p:cNvGrpSpPr/>
          <p:nvPr/>
        </p:nvGrpSpPr>
        <p:grpSpPr>
          <a:xfrm>
            <a:off x="4658515" y="2928692"/>
            <a:ext cx="301654" cy="484094"/>
            <a:chOff x="6899592" y="1993712"/>
            <a:chExt cx="3149063" cy="505361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895C6F3-374C-40B6-9E96-D4B731BD14DB}"/>
                </a:ext>
              </a:extLst>
            </p:cNvPr>
            <p:cNvSpPr/>
            <p:nvPr/>
          </p:nvSpPr>
          <p:spPr>
            <a:xfrm>
              <a:off x="6899592" y="1993712"/>
              <a:ext cx="3149063" cy="5053610"/>
            </a:xfrm>
            <a:custGeom>
              <a:avLst/>
              <a:gdLst>
                <a:gd name="connsiteX0" fmla="*/ 789030 w 3149063"/>
                <a:gd name="connsiteY0" fmla="*/ 5048021 h 5053610"/>
                <a:gd name="connsiteX1" fmla="*/ 791566 w 3149063"/>
                <a:gd name="connsiteY1" fmla="*/ 5048022 h 5053610"/>
                <a:gd name="connsiteX2" fmla="*/ 793454 w 3149063"/>
                <a:gd name="connsiteY2" fmla="*/ 5048831 h 5053610"/>
                <a:gd name="connsiteX3" fmla="*/ 787934 w 3149063"/>
                <a:gd name="connsiteY3" fmla="*/ 5047820 h 5053610"/>
                <a:gd name="connsiteX4" fmla="*/ 789030 w 3149063"/>
                <a:gd name="connsiteY4" fmla="*/ 5048021 h 5053610"/>
                <a:gd name="connsiteX5" fmla="*/ 769942 w 3149063"/>
                <a:gd name="connsiteY5" fmla="*/ 5048015 h 5053610"/>
                <a:gd name="connsiteX6" fmla="*/ 781958 w 3149063"/>
                <a:gd name="connsiteY6" fmla="*/ 5047834 h 5053610"/>
                <a:gd name="connsiteX7" fmla="*/ 2485194 w 3149063"/>
                <a:gd name="connsiteY7" fmla="*/ 0 h 5053610"/>
                <a:gd name="connsiteX8" fmla="*/ 3149063 w 3149063"/>
                <a:gd name="connsiteY8" fmla="*/ 0 h 5053610"/>
                <a:gd name="connsiteX9" fmla="*/ 3142489 w 3149063"/>
                <a:gd name="connsiteY9" fmla="*/ 144605 h 5053610"/>
                <a:gd name="connsiteX10" fmla="*/ 2594743 w 3149063"/>
                <a:gd name="connsiteY10" fmla="*/ 144605 h 5053610"/>
                <a:gd name="connsiteX11" fmla="*/ 2415083 w 3149063"/>
                <a:gd name="connsiteY11" fmla="*/ 322075 h 5053610"/>
                <a:gd name="connsiteX12" fmla="*/ 2309403 w 3149063"/>
                <a:gd name="connsiteY12" fmla="*/ 730351 h 5053610"/>
                <a:gd name="connsiteX13" fmla="*/ 2293947 w 3149063"/>
                <a:gd name="connsiteY13" fmla="*/ 790658 h 5053610"/>
                <a:gd name="connsiteX14" fmla="*/ 2330933 w 3149063"/>
                <a:gd name="connsiteY14" fmla="*/ 798189 h 5053610"/>
                <a:gd name="connsiteX15" fmla="*/ 2686767 w 3149063"/>
                <a:gd name="connsiteY15" fmla="*/ 900493 h 5053610"/>
                <a:gd name="connsiteX16" fmla="*/ 2903673 w 3149063"/>
                <a:gd name="connsiteY16" fmla="*/ 1152457 h 5053610"/>
                <a:gd name="connsiteX17" fmla="*/ 2555308 w 3149063"/>
                <a:gd name="connsiteY17" fmla="*/ 4616400 h 5053610"/>
                <a:gd name="connsiteX18" fmla="*/ 2106156 w 3149063"/>
                <a:gd name="connsiteY18" fmla="*/ 5048022 h 5053610"/>
                <a:gd name="connsiteX19" fmla="*/ 834291 w 3149063"/>
                <a:gd name="connsiteY19" fmla="*/ 5047714 h 5053610"/>
                <a:gd name="connsiteX20" fmla="*/ 787934 w 3149063"/>
                <a:gd name="connsiteY20" fmla="*/ 5047820 h 5053610"/>
                <a:gd name="connsiteX21" fmla="*/ 751379 w 3149063"/>
                <a:gd name="connsiteY21" fmla="*/ 5041129 h 5053610"/>
                <a:gd name="connsiteX22" fmla="*/ 359944 w 3149063"/>
                <a:gd name="connsiteY22" fmla="*/ 4636117 h 5053610"/>
                <a:gd name="connsiteX23" fmla="*/ 623 w 3149063"/>
                <a:gd name="connsiteY23" fmla="*/ 1292680 h 5053610"/>
                <a:gd name="connsiteX24" fmla="*/ 263541 w 3149063"/>
                <a:gd name="connsiteY24" fmla="*/ 880775 h 5053610"/>
                <a:gd name="connsiteX25" fmla="*/ 1993560 w 3149063"/>
                <a:gd name="connsiteY25" fmla="*/ 729495 h 5053610"/>
                <a:gd name="connsiteX26" fmla="*/ 2155090 w 3149063"/>
                <a:gd name="connsiteY26" fmla="*/ 762385 h 5053610"/>
                <a:gd name="connsiteX27" fmla="*/ 2316490 w 3149063"/>
                <a:gd name="connsiteY27" fmla="*/ 131459 h 5053610"/>
                <a:gd name="connsiteX28" fmla="*/ 2485194 w 3149063"/>
                <a:gd name="connsiteY28" fmla="*/ 0 h 505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49063" h="5053610">
                  <a:moveTo>
                    <a:pt x="789030" y="5048021"/>
                  </a:moveTo>
                  <a:lnTo>
                    <a:pt x="791566" y="5048022"/>
                  </a:lnTo>
                  <a:cubicBezTo>
                    <a:pt x="895912" y="5048022"/>
                    <a:pt x="869929" y="5060038"/>
                    <a:pt x="793454" y="5048831"/>
                  </a:cubicBezTo>
                  <a:close/>
                  <a:moveTo>
                    <a:pt x="787934" y="5047820"/>
                  </a:moveTo>
                  <a:lnTo>
                    <a:pt x="789030" y="5048021"/>
                  </a:lnTo>
                  <a:lnTo>
                    <a:pt x="769942" y="5048015"/>
                  </a:lnTo>
                  <a:cubicBezTo>
                    <a:pt x="741211" y="5047995"/>
                    <a:pt x="748392" y="5047926"/>
                    <a:pt x="781958" y="5047834"/>
                  </a:cubicBezTo>
                  <a:close/>
                  <a:moveTo>
                    <a:pt x="2485194" y="0"/>
                  </a:moveTo>
                  <a:lnTo>
                    <a:pt x="3149063" y="0"/>
                  </a:lnTo>
                  <a:lnTo>
                    <a:pt x="3142489" y="144605"/>
                  </a:lnTo>
                  <a:cubicBezTo>
                    <a:pt x="3142489" y="144605"/>
                    <a:pt x="2724012" y="144605"/>
                    <a:pt x="2594743" y="144605"/>
                  </a:cubicBezTo>
                  <a:cubicBezTo>
                    <a:pt x="2434803" y="144605"/>
                    <a:pt x="2443567" y="223480"/>
                    <a:pt x="2415083" y="322075"/>
                  </a:cubicBezTo>
                  <a:cubicBezTo>
                    <a:pt x="2409058" y="342890"/>
                    <a:pt x="2367840" y="502557"/>
                    <a:pt x="2309403" y="730351"/>
                  </a:cubicBezTo>
                  <a:lnTo>
                    <a:pt x="2293947" y="790658"/>
                  </a:lnTo>
                  <a:lnTo>
                    <a:pt x="2330933" y="798189"/>
                  </a:lnTo>
                  <a:cubicBezTo>
                    <a:pt x="2446375" y="826548"/>
                    <a:pt x="2564894" y="860508"/>
                    <a:pt x="2686767" y="900493"/>
                  </a:cubicBezTo>
                  <a:cubicBezTo>
                    <a:pt x="2862046" y="957461"/>
                    <a:pt x="2903673" y="1058246"/>
                    <a:pt x="2903673" y="1152457"/>
                  </a:cubicBezTo>
                  <a:cubicBezTo>
                    <a:pt x="2903673" y="1246670"/>
                    <a:pt x="2583790" y="4528760"/>
                    <a:pt x="2555308" y="4616400"/>
                  </a:cubicBezTo>
                  <a:cubicBezTo>
                    <a:pt x="2526824" y="4704039"/>
                    <a:pt x="2428231" y="5048022"/>
                    <a:pt x="2106156" y="5048022"/>
                  </a:cubicBezTo>
                  <a:cubicBezTo>
                    <a:pt x="1864601" y="5046380"/>
                    <a:pt x="1089404" y="5047201"/>
                    <a:pt x="834291" y="5047714"/>
                  </a:cubicBezTo>
                  <a:lnTo>
                    <a:pt x="787934" y="5047820"/>
                  </a:lnTo>
                  <a:lnTo>
                    <a:pt x="751379" y="5041129"/>
                  </a:lnTo>
                  <a:cubicBezTo>
                    <a:pt x="614748" y="5011238"/>
                    <a:pt x="394452" y="4915879"/>
                    <a:pt x="359944" y="4636117"/>
                  </a:cubicBezTo>
                  <a:cubicBezTo>
                    <a:pt x="298596" y="4138766"/>
                    <a:pt x="623" y="1292680"/>
                    <a:pt x="623" y="1292680"/>
                  </a:cubicBezTo>
                  <a:cubicBezTo>
                    <a:pt x="623" y="1292680"/>
                    <a:pt x="-25670" y="979371"/>
                    <a:pt x="263541" y="880775"/>
                  </a:cubicBezTo>
                  <a:cubicBezTo>
                    <a:pt x="779517" y="704950"/>
                    <a:pt x="1336163" y="624020"/>
                    <a:pt x="1993560" y="729495"/>
                  </a:cubicBezTo>
                  <a:lnTo>
                    <a:pt x="2155090" y="762385"/>
                  </a:lnTo>
                  <a:lnTo>
                    <a:pt x="2316490" y="131459"/>
                  </a:lnTo>
                  <a:cubicBezTo>
                    <a:pt x="2336208" y="54776"/>
                    <a:pt x="2406319" y="0"/>
                    <a:pt x="248519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AD683B1-A350-43B7-A68B-EBCAE6128C38}"/>
                </a:ext>
              </a:extLst>
            </p:cNvPr>
            <p:cNvSpPr/>
            <p:nvPr/>
          </p:nvSpPr>
          <p:spPr>
            <a:xfrm>
              <a:off x="7098972" y="2874136"/>
              <a:ext cx="2507105" cy="4021600"/>
            </a:xfrm>
            <a:custGeom>
              <a:avLst/>
              <a:gdLst>
                <a:gd name="connsiteX0" fmla="*/ 679591 w 2507105"/>
                <a:gd name="connsiteY0" fmla="*/ 4016421 h 4021600"/>
                <a:gd name="connsiteX1" fmla="*/ 682018 w 2507105"/>
                <a:gd name="connsiteY1" fmla="*/ 4016422 h 4021600"/>
                <a:gd name="connsiteX2" fmla="*/ 682980 w 2507105"/>
                <a:gd name="connsiteY2" fmla="*/ 4017231 h 4021600"/>
                <a:gd name="connsiteX3" fmla="*/ 678758 w 2507105"/>
                <a:gd name="connsiteY3" fmla="*/ 4016222 h 4021600"/>
                <a:gd name="connsiteX4" fmla="*/ 679591 w 2507105"/>
                <a:gd name="connsiteY4" fmla="*/ 4016421 h 4021600"/>
                <a:gd name="connsiteX5" fmla="*/ 663472 w 2507105"/>
                <a:gd name="connsiteY5" fmla="*/ 4016416 h 4021600"/>
                <a:gd name="connsiteX6" fmla="*/ 674228 w 2507105"/>
                <a:gd name="connsiteY6" fmla="*/ 4016234 h 4021600"/>
                <a:gd name="connsiteX7" fmla="*/ 809092 w 2507105"/>
                <a:gd name="connsiteY7" fmla="*/ 1886788 h 4021600"/>
                <a:gd name="connsiteX8" fmla="*/ 951507 w 2507105"/>
                <a:gd name="connsiteY8" fmla="*/ 2029203 h 4021600"/>
                <a:gd name="connsiteX9" fmla="*/ 809092 w 2507105"/>
                <a:gd name="connsiteY9" fmla="*/ 2171616 h 4021600"/>
                <a:gd name="connsiteX10" fmla="*/ 666679 w 2507105"/>
                <a:gd name="connsiteY10" fmla="*/ 2029203 h 4021600"/>
                <a:gd name="connsiteX11" fmla="*/ 809092 w 2507105"/>
                <a:gd name="connsiteY11" fmla="*/ 1886788 h 4021600"/>
                <a:gd name="connsiteX12" fmla="*/ 548366 w 2507105"/>
                <a:gd name="connsiteY12" fmla="*/ 1647970 h 4021600"/>
                <a:gd name="connsiteX13" fmla="*/ 649151 w 2507105"/>
                <a:gd name="connsiteY13" fmla="*/ 1748755 h 4021600"/>
                <a:gd name="connsiteX14" fmla="*/ 548366 w 2507105"/>
                <a:gd name="connsiteY14" fmla="*/ 1849540 h 4021600"/>
                <a:gd name="connsiteX15" fmla="*/ 447581 w 2507105"/>
                <a:gd name="connsiteY15" fmla="*/ 1748755 h 4021600"/>
                <a:gd name="connsiteX16" fmla="*/ 548366 w 2507105"/>
                <a:gd name="connsiteY16" fmla="*/ 1647970 h 4021600"/>
                <a:gd name="connsiteX17" fmla="*/ 1180739 w 2507105"/>
                <a:gd name="connsiteY17" fmla="*/ 353 h 4021600"/>
                <a:gd name="connsiteX18" fmla="*/ 1720645 w 2507105"/>
                <a:gd name="connsiteY18" fmla="*/ 42941 h 4021600"/>
                <a:gd name="connsiteX19" fmla="*/ 1904365 w 2507105"/>
                <a:gd name="connsiteY19" fmla="*/ 82674 h 4021600"/>
                <a:gd name="connsiteX20" fmla="*/ 1598760 w 2507105"/>
                <a:gd name="connsiteY20" fmla="*/ 1277311 h 4021600"/>
                <a:gd name="connsiteX21" fmla="*/ 1410646 w 2507105"/>
                <a:gd name="connsiteY21" fmla="*/ 1258656 h 4021600"/>
                <a:gd name="connsiteX22" fmla="*/ 419099 w 2507105"/>
                <a:gd name="connsiteY22" fmla="*/ 1371907 h 4021600"/>
                <a:gd name="connsiteX23" fmla="*/ 232865 w 2507105"/>
                <a:gd name="connsiteY23" fmla="*/ 1617297 h 4021600"/>
                <a:gd name="connsiteX24" fmla="*/ 487019 w 2507105"/>
                <a:gd name="connsiteY24" fmla="*/ 3624238 h 4021600"/>
                <a:gd name="connsiteX25" fmla="*/ 728849 w 2507105"/>
                <a:gd name="connsiteY25" fmla="*/ 3859767 h 4021600"/>
                <a:gd name="connsiteX26" fmla="*/ 791256 w 2507105"/>
                <a:gd name="connsiteY26" fmla="*/ 3871818 h 4021600"/>
                <a:gd name="connsiteX27" fmla="*/ 792451 w 2507105"/>
                <a:gd name="connsiteY27" fmla="*/ 3872049 h 4021600"/>
                <a:gd name="connsiteX28" fmla="*/ 791566 w 2507105"/>
                <a:gd name="connsiteY28" fmla="*/ 3871818 h 4021600"/>
                <a:gd name="connsiteX29" fmla="*/ 822034 w 2507105"/>
                <a:gd name="connsiteY29" fmla="*/ 3871818 h 4021600"/>
                <a:gd name="connsiteX30" fmla="*/ 1716161 w 2507105"/>
                <a:gd name="connsiteY30" fmla="*/ 3871818 h 4021600"/>
                <a:gd name="connsiteX31" fmla="*/ 2031662 w 2507105"/>
                <a:gd name="connsiteY31" fmla="*/ 3613282 h 4021600"/>
                <a:gd name="connsiteX32" fmla="*/ 2277052 w 2507105"/>
                <a:gd name="connsiteY32" fmla="*/ 1534039 h 4021600"/>
                <a:gd name="connsiteX33" fmla="*/ 2123684 w 2507105"/>
                <a:gd name="connsiteY33" fmla="*/ 1382863 h 4021600"/>
                <a:gd name="connsiteX34" fmla="*/ 1873407 w 2507105"/>
                <a:gd name="connsiteY34" fmla="*/ 1321913 h 4021600"/>
                <a:gd name="connsiteX35" fmla="*/ 1739766 w 2507105"/>
                <a:gd name="connsiteY35" fmla="*/ 1298879 h 4021600"/>
                <a:gd name="connsiteX36" fmla="*/ 1741343 w 2507105"/>
                <a:gd name="connsiteY36" fmla="*/ 1292695 h 4021600"/>
                <a:gd name="connsiteX37" fmla="*/ 2011698 w 2507105"/>
                <a:gd name="connsiteY37" fmla="*/ 233872 h 4021600"/>
                <a:gd name="connsiteX38" fmla="*/ 2042074 w 2507105"/>
                <a:gd name="connsiteY38" fmla="*/ 115176 h 4021600"/>
                <a:gd name="connsiteX39" fmla="*/ 2318680 w 2507105"/>
                <a:gd name="connsiteY39" fmla="*/ 199733 h 4021600"/>
                <a:gd name="connsiteX40" fmla="*/ 2507105 w 2507105"/>
                <a:gd name="connsiteY40" fmla="*/ 431977 h 4021600"/>
                <a:gd name="connsiteX41" fmla="*/ 2204750 w 2507105"/>
                <a:gd name="connsiteY41" fmla="*/ 3619853 h 4021600"/>
                <a:gd name="connsiteX42" fmla="*/ 1816947 w 2507105"/>
                <a:gd name="connsiteY42" fmla="*/ 4016422 h 4021600"/>
                <a:gd name="connsiteX43" fmla="*/ 719470 w 2507105"/>
                <a:gd name="connsiteY43" fmla="*/ 4016114 h 4021600"/>
                <a:gd name="connsiteX44" fmla="*/ 678758 w 2507105"/>
                <a:gd name="connsiteY44" fmla="*/ 4016222 h 4021600"/>
                <a:gd name="connsiteX45" fmla="*/ 605059 w 2507105"/>
                <a:gd name="connsiteY45" fmla="*/ 3998620 h 4021600"/>
                <a:gd name="connsiteX46" fmla="*/ 309551 w 2507105"/>
                <a:gd name="connsiteY46" fmla="*/ 3637381 h 4021600"/>
                <a:gd name="connsiteX47" fmla="*/ 621 w 2507105"/>
                <a:gd name="connsiteY47" fmla="*/ 561243 h 4021600"/>
                <a:gd name="connsiteX48" fmla="*/ 228483 w 2507105"/>
                <a:gd name="connsiteY48" fmla="*/ 182205 h 4021600"/>
                <a:gd name="connsiteX49" fmla="*/ 1180739 w 2507105"/>
                <a:gd name="connsiteY49" fmla="*/ 353 h 40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507105" h="4021600">
                  <a:moveTo>
                    <a:pt x="679591" y="4016421"/>
                  </a:moveTo>
                  <a:lnTo>
                    <a:pt x="682018" y="4016422"/>
                  </a:lnTo>
                  <a:cubicBezTo>
                    <a:pt x="771574" y="4016422"/>
                    <a:pt x="748979" y="4027514"/>
                    <a:pt x="682980" y="4017231"/>
                  </a:cubicBezTo>
                  <a:close/>
                  <a:moveTo>
                    <a:pt x="678758" y="4016222"/>
                  </a:moveTo>
                  <a:lnTo>
                    <a:pt x="679591" y="4016421"/>
                  </a:lnTo>
                  <a:lnTo>
                    <a:pt x="663472" y="4016416"/>
                  </a:lnTo>
                  <a:cubicBezTo>
                    <a:pt x="638859" y="4016396"/>
                    <a:pt x="645180" y="4016327"/>
                    <a:pt x="674228" y="4016234"/>
                  </a:cubicBezTo>
                  <a:close/>
                  <a:moveTo>
                    <a:pt x="809092" y="1886788"/>
                  </a:moveTo>
                  <a:cubicBezTo>
                    <a:pt x="887747" y="1886788"/>
                    <a:pt x="951507" y="1950549"/>
                    <a:pt x="951507" y="2029203"/>
                  </a:cubicBezTo>
                  <a:cubicBezTo>
                    <a:pt x="951507" y="2107856"/>
                    <a:pt x="887747" y="2171616"/>
                    <a:pt x="809092" y="2171616"/>
                  </a:cubicBezTo>
                  <a:cubicBezTo>
                    <a:pt x="730440" y="2171616"/>
                    <a:pt x="666679" y="2107856"/>
                    <a:pt x="666679" y="2029203"/>
                  </a:cubicBezTo>
                  <a:cubicBezTo>
                    <a:pt x="666679" y="1950549"/>
                    <a:pt x="730440" y="1886788"/>
                    <a:pt x="809092" y="1886788"/>
                  </a:cubicBezTo>
                  <a:close/>
                  <a:moveTo>
                    <a:pt x="548366" y="1647970"/>
                  </a:moveTo>
                  <a:cubicBezTo>
                    <a:pt x="604027" y="1647970"/>
                    <a:pt x="649151" y="1693094"/>
                    <a:pt x="649151" y="1748755"/>
                  </a:cubicBezTo>
                  <a:cubicBezTo>
                    <a:pt x="649151" y="1804416"/>
                    <a:pt x="604027" y="1849540"/>
                    <a:pt x="548366" y="1849540"/>
                  </a:cubicBezTo>
                  <a:cubicBezTo>
                    <a:pt x="492705" y="1849540"/>
                    <a:pt x="447581" y="1804416"/>
                    <a:pt x="447581" y="1748755"/>
                  </a:cubicBezTo>
                  <a:cubicBezTo>
                    <a:pt x="447581" y="1693094"/>
                    <a:pt x="492705" y="1647970"/>
                    <a:pt x="548366" y="1647970"/>
                  </a:cubicBezTo>
                  <a:close/>
                  <a:moveTo>
                    <a:pt x="1180739" y="353"/>
                  </a:moveTo>
                  <a:cubicBezTo>
                    <a:pt x="1352320" y="-2386"/>
                    <a:pt x="1531639" y="10761"/>
                    <a:pt x="1720645" y="42941"/>
                  </a:cubicBezTo>
                  <a:lnTo>
                    <a:pt x="1904365" y="82674"/>
                  </a:lnTo>
                  <a:lnTo>
                    <a:pt x="1598760" y="1277311"/>
                  </a:lnTo>
                  <a:lnTo>
                    <a:pt x="1410646" y="1258656"/>
                  </a:lnTo>
                  <a:cubicBezTo>
                    <a:pt x="1044042" y="1235997"/>
                    <a:pt x="721728" y="1284267"/>
                    <a:pt x="419099" y="1371907"/>
                  </a:cubicBezTo>
                  <a:cubicBezTo>
                    <a:pt x="213147" y="1428872"/>
                    <a:pt x="232865" y="1617297"/>
                    <a:pt x="232865" y="1617297"/>
                  </a:cubicBezTo>
                  <a:cubicBezTo>
                    <a:pt x="232865" y="1617297"/>
                    <a:pt x="443199" y="3326262"/>
                    <a:pt x="487019" y="3624238"/>
                  </a:cubicBezTo>
                  <a:cubicBezTo>
                    <a:pt x="508929" y="3773224"/>
                    <a:pt x="633815" y="3835119"/>
                    <a:pt x="728849" y="3859767"/>
                  </a:cubicBezTo>
                  <a:lnTo>
                    <a:pt x="791256" y="3871818"/>
                  </a:lnTo>
                  <a:lnTo>
                    <a:pt x="792451" y="3872049"/>
                  </a:lnTo>
                  <a:cubicBezTo>
                    <a:pt x="846306" y="3878904"/>
                    <a:pt x="864690" y="3871818"/>
                    <a:pt x="791566" y="3871818"/>
                  </a:cubicBezTo>
                  <a:lnTo>
                    <a:pt x="822034" y="3871818"/>
                  </a:lnTo>
                  <a:cubicBezTo>
                    <a:pt x="1001763" y="3871818"/>
                    <a:pt x="1546906" y="3871818"/>
                    <a:pt x="1716161" y="3871818"/>
                  </a:cubicBezTo>
                  <a:cubicBezTo>
                    <a:pt x="1941831" y="3871818"/>
                    <a:pt x="2011942" y="3665865"/>
                    <a:pt x="2031662" y="3613282"/>
                  </a:cubicBezTo>
                  <a:cubicBezTo>
                    <a:pt x="2051380" y="3560698"/>
                    <a:pt x="2277052" y="1591005"/>
                    <a:pt x="2277052" y="1534039"/>
                  </a:cubicBezTo>
                  <a:cubicBezTo>
                    <a:pt x="2277052" y="1477074"/>
                    <a:pt x="2246379" y="1417918"/>
                    <a:pt x="2123684" y="1382863"/>
                  </a:cubicBezTo>
                  <a:cubicBezTo>
                    <a:pt x="2037962" y="1359036"/>
                    <a:pt x="1954601" y="1338803"/>
                    <a:pt x="1873407" y="1321913"/>
                  </a:cubicBezTo>
                  <a:lnTo>
                    <a:pt x="1739766" y="1298879"/>
                  </a:lnTo>
                  <a:lnTo>
                    <a:pt x="1741343" y="1292695"/>
                  </a:lnTo>
                  <a:cubicBezTo>
                    <a:pt x="1820923" y="980657"/>
                    <a:pt x="1922743" y="581669"/>
                    <a:pt x="2011698" y="233872"/>
                  </a:cubicBezTo>
                  <a:lnTo>
                    <a:pt x="2042074" y="115176"/>
                  </a:lnTo>
                  <a:lnTo>
                    <a:pt x="2318680" y="199733"/>
                  </a:lnTo>
                  <a:cubicBezTo>
                    <a:pt x="2469860" y="252316"/>
                    <a:pt x="2507105" y="344337"/>
                    <a:pt x="2507105" y="431977"/>
                  </a:cubicBezTo>
                  <a:cubicBezTo>
                    <a:pt x="2507105" y="519616"/>
                    <a:pt x="2231041" y="3538788"/>
                    <a:pt x="2204750" y="3619853"/>
                  </a:cubicBezTo>
                  <a:cubicBezTo>
                    <a:pt x="2180650" y="3700921"/>
                    <a:pt x="2095200" y="4018612"/>
                    <a:pt x="1816947" y="4016422"/>
                  </a:cubicBezTo>
                  <a:cubicBezTo>
                    <a:pt x="1608255" y="4014778"/>
                    <a:pt x="939868" y="4015600"/>
                    <a:pt x="719470" y="4016114"/>
                  </a:cubicBezTo>
                  <a:lnTo>
                    <a:pt x="678758" y="4016222"/>
                  </a:lnTo>
                  <a:lnTo>
                    <a:pt x="605059" y="3998620"/>
                  </a:lnTo>
                  <a:cubicBezTo>
                    <a:pt x="488664" y="3961099"/>
                    <a:pt x="335843" y="3866339"/>
                    <a:pt x="309551" y="3637381"/>
                  </a:cubicBezTo>
                  <a:cubicBezTo>
                    <a:pt x="256967" y="3179467"/>
                    <a:pt x="621" y="561243"/>
                    <a:pt x="621" y="561243"/>
                  </a:cubicBezTo>
                  <a:cubicBezTo>
                    <a:pt x="621" y="561243"/>
                    <a:pt x="-23479" y="274226"/>
                    <a:pt x="228483" y="182205"/>
                  </a:cubicBezTo>
                  <a:cubicBezTo>
                    <a:pt x="525362" y="74847"/>
                    <a:pt x="837577" y="5831"/>
                    <a:pt x="1180739" y="3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2" name="TextBox 25">
            <a:extLst>
              <a:ext uri="{FF2B5EF4-FFF2-40B4-BE49-F238E27FC236}">
                <a16:creationId xmlns:a16="http://schemas.microsoft.com/office/drawing/2014/main" id="{9FDD9672-7BAD-4880-B0C0-EC53B19B1F52}"/>
              </a:ext>
            </a:extLst>
          </p:cNvPr>
          <p:cNvSpPr txBox="1"/>
          <p:nvPr/>
        </p:nvSpPr>
        <p:spPr>
          <a:xfrm>
            <a:off x="5352945" y="3935181"/>
            <a:ext cx="584646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除了甜點或複雜的料理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人都只是把食譜當作參考用。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9FDD9672-7BAD-4880-B0C0-EC53B19B1F52}"/>
              </a:ext>
            </a:extLst>
          </p:cNvPr>
          <p:cNvSpPr txBox="1"/>
          <p:nvPr/>
        </p:nvSpPr>
        <p:spPr>
          <a:xfrm>
            <a:off x="5369563" y="5201716"/>
            <a:ext cx="563034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比起食譜，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有人更在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乎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內剩了多少食材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進銷存量的控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9FDD9672-7BAD-4880-B0C0-EC53B19B1F52}"/>
              </a:ext>
            </a:extLst>
          </p:cNvPr>
          <p:cNvSpPr txBox="1"/>
          <p:nvPr/>
        </p:nvSpPr>
        <p:spPr>
          <a:xfrm>
            <a:off x="5352945" y="1464693"/>
            <a:ext cx="611223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幾乎沒有人真正需要語音系統，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不過食譜記錄的功能有其需求。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Oval 34">
            <a:extLst>
              <a:ext uri="{FF2B5EF4-FFF2-40B4-BE49-F238E27FC236}">
                <a16:creationId xmlns:a16="http://schemas.microsoft.com/office/drawing/2014/main" id="{062DE2B0-2026-41A1-BC90-E77896CFEEAB}"/>
              </a:ext>
            </a:extLst>
          </p:cNvPr>
          <p:cNvSpPr/>
          <p:nvPr/>
        </p:nvSpPr>
        <p:spPr>
          <a:xfrm>
            <a:off x="4401013" y="1573841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145">
            <a:extLst>
              <a:ext uri="{FF2B5EF4-FFF2-40B4-BE49-F238E27FC236}">
                <a16:creationId xmlns:a16="http://schemas.microsoft.com/office/drawing/2014/main" id="{BF9447E2-11B3-4DF9-AB43-497D07821DEE}"/>
              </a:ext>
            </a:extLst>
          </p:cNvPr>
          <p:cNvGrpSpPr/>
          <p:nvPr/>
        </p:nvGrpSpPr>
        <p:grpSpPr>
          <a:xfrm>
            <a:off x="4600147" y="1741250"/>
            <a:ext cx="409645" cy="371294"/>
            <a:chOff x="1720613" y="1882872"/>
            <a:chExt cx="962025" cy="803434"/>
          </a:xfrm>
          <a:solidFill>
            <a:schemeClr val="bg1"/>
          </a:solidFill>
        </p:grpSpPr>
        <p:sp>
          <p:nvSpPr>
            <p:cNvPr id="51" name="Freeform: Shape 146">
              <a:extLst>
                <a:ext uri="{FF2B5EF4-FFF2-40B4-BE49-F238E27FC236}">
                  <a16:creationId xmlns:a16="http://schemas.microsoft.com/office/drawing/2014/main" id="{153E34A2-BD73-4882-91DD-3C138DB3C1EC}"/>
                </a:ext>
              </a:extLst>
            </p:cNvPr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47">
              <a:extLst>
                <a:ext uri="{FF2B5EF4-FFF2-40B4-BE49-F238E27FC236}">
                  <a16:creationId xmlns:a16="http://schemas.microsoft.com/office/drawing/2014/main" id="{8EF33143-366E-47B0-A916-9A3816952872}"/>
                </a:ext>
              </a:extLst>
            </p:cNvPr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5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D9EB815-83DA-4AE0-BF0A-573FDAC23FBC}"/>
              </a:ext>
            </a:extLst>
          </p:cNvPr>
          <p:cNvSpPr/>
          <p:nvPr/>
        </p:nvSpPr>
        <p:spPr>
          <a:xfrm rot="10800000">
            <a:off x="-13252" y="106401"/>
            <a:ext cx="12205252" cy="4554261"/>
          </a:xfrm>
          <a:custGeom>
            <a:avLst/>
            <a:gdLst>
              <a:gd name="connsiteX0" fmla="*/ 12205252 w 12205252"/>
              <a:gd name="connsiteY0" fmla="*/ 4554261 h 4554261"/>
              <a:gd name="connsiteX1" fmla="*/ 6108196 w 12205252"/>
              <a:gd name="connsiteY1" fmla="*/ 4554261 h 4554261"/>
              <a:gd name="connsiteX2" fmla="*/ 6097056 w 12205252"/>
              <a:gd name="connsiteY2" fmla="*/ 4554261 h 4554261"/>
              <a:gd name="connsiteX3" fmla="*/ 0 w 12205252"/>
              <a:gd name="connsiteY3" fmla="*/ 4554261 h 4554261"/>
              <a:gd name="connsiteX4" fmla="*/ 0 w 12205252"/>
              <a:gd name="connsiteY4" fmla="*/ 1970835 h 4554261"/>
              <a:gd name="connsiteX5" fmla="*/ 316931 w 12205252"/>
              <a:gd name="connsiteY5" fmla="*/ 1777770 h 4554261"/>
              <a:gd name="connsiteX6" fmla="*/ 5867395 w 12205252"/>
              <a:gd name="connsiteY6" fmla="*/ 6099 h 4554261"/>
              <a:gd name="connsiteX7" fmla="*/ 6097056 w 12205252"/>
              <a:gd name="connsiteY7" fmla="*/ 282 h 4554261"/>
              <a:gd name="connsiteX8" fmla="*/ 6097056 w 12205252"/>
              <a:gd name="connsiteY8" fmla="*/ 0 h 4554261"/>
              <a:gd name="connsiteX9" fmla="*/ 6102626 w 12205252"/>
              <a:gd name="connsiteY9" fmla="*/ 141 h 4554261"/>
              <a:gd name="connsiteX10" fmla="*/ 6108196 w 12205252"/>
              <a:gd name="connsiteY10" fmla="*/ 0 h 4554261"/>
              <a:gd name="connsiteX11" fmla="*/ 6108196 w 12205252"/>
              <a:gd name="connsiteY11" fmla="*/ 282 h 4554261"/>
              <a:gd name="connsiteX12" fmla="*/ 6337857 w 12205252"/>
              <a:gd name="connsiteY12" fmla="*/ 6099 h 4554261"/>
              <a:gd name="connsiteX13" fmla="*/ 11888321 w 12205252"/>
              <a:gd name="connsiteY13" fmla="*/ 1777770 h 4554261"/>
              <a:gd name="connsiteX14" fmla="*/ 12205252 w 12205252"/>
              <a:gd name="connsiteY14" fmla="*/ 1970835 h 45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5252" h="4554261">
                <a:moveTo>
                  <a:pt x="12205252" y="4554261"/>
                </a:moveTo>
                <a:lnTo>
                  <a:pt x="6108196" y="4554261"/>
                </a:lnTo>
                <a:lnTo>
                  <a:pt x="6097056" y="4554261"/>
                </a:lnTo>
                <a:lnTo>
                  <a:pt x="0" y="4554261"/>
                </a:lnTo>
                <a:lnTo>
                  <a:pt x="0" y="1970835"/>
                </a:lnTo>
                <a:lnTo>
                  <a:pt x="316931" y="1777770"/>
                </a:lnTo>
                <a:cubicBezTo>
                  <a:pt x="2052484" y="752156"/>
                  <a:pt x="3925622" y="91603"/>
                  <a:pt x="5867395" y="6099"/>
                </a:cubicBezTo>
                <a:lnTo>
                  <a:pt x="6097056" y="282"/>
                </a:lnTo>
                <a:lnTo>
                  <a:pt x="6097056" y="0"/>
                </a:lnTo>
                <a:lnTo>
                  <a:pt x="6102626" y="141"/>
                </a:lnTo>
                <a:lnTo>
                  <a:pt x="6108196" y="0"/>
                </a:lnTo>
                <a:lnTo>
                  <a:pt x="6108196" y="282"/>
                </a:lnTo>
                <a:lnTo>
                  <a:pt x="6337857" y="6099"/>
                </a:lnTo>
                <a:cubicBezTo>
                  <a:pt x="8279630" y="91603"/>
                  <a:pt x="10152768" y="752156"/>
                  <a:pt x="11888321" y="1777770"/>
                </a:cubicBezTo>
                <a:lnTo>
                  <a:pt x="12205252" y="19708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45FEFB7-4AFF-40EE-8D05-E1C8B2D900F5}"/>
              </a:ext>
            </a:extLst>
          </p:cNvPr>
          <p:cNvSpPr/>
          <p:nvPr/>
        </p:nvSpPr>
        <p:spPr>
          <a:xfrm rot="10800000">
            <a:off x="-13253" y="-14343"/>
            <a:ext cx="12205253" cy="4260743"/>
          </a:xfrm>
          <a:custGeom>
            <a:avLst/>
            <a:gdLst>
              <a:gd name="connsiteX0" fmla="*/ 12205253 w 12205253"/>
              <a:gd name="connsiteY0" fmla="*/ 4260743 h 4260743"/>
              <a:gd name="connsiteX1" fmla="*/ 6108197 w 12205253"/>
              <a:gd name="connsiteY1" fmla="*/ 4260743 h 4260743"/>
              <a:gd name="connsiteX2" fmla="*/ 6097056 w 12205253"/>
              <a:gd name="connsiteY2" fmla="*/ 4260743 h 4260743"/>
              <a:gd name="connsiteX3" fmla="*/ 0 w 12205253"/>
              <a:gd name="connsiteY3" fmla="*/ 4260743 h 4260743"/>
              <a:gd name="connsiteX4" fmla="*/ 0 w 12205253"/>
              <a:gd name="connsiteY4" fmla="*/ 2092572 h 4260743"/>
              <a:gd name="connsiteX5" fmla="*/ 5853776 w 12205253"/>
              <a:gd name="connsiteY5" fmla="*/ 6463 h 4260743"/>
              <a:gd name="connsiteX6" fmla="*/ 6097056 w 12205253"/>
              <a:gd name="connsiteY6" fmla="*/ 283 h 4260743"/>
              <a:gd name="connsiteX7" fmla="*/ 6097056 w 12205253"/>
              <a:gd name="connsiteY7" fmla="*/ 0 h 4260743"/>
              <a:gd name="connsiteX8" fmla="*/ 6102627 w 12205253"/>
              <a:gd name="connsiteY8" fmla="*/ 142 h 4260743"/>
              <a:gd name="connsiteX9" fmla="*/ 6108197 w 12205253"/>
              <a:gd name="connsiteY9" fmla="*/ 0 h 4260743"/>
              <a:gd name="connsiteX10" fmla="*/ 6108197 w 12205253"/>
              <a:gd name="connsiteY10" fmla="*/ 283 h 4260743"/>
              <a:gd name="connsiteX11" fmla="*/ 6351477 w 12205253"/>
              <a:gd name="connsiteY11" fmla="*/ 6463 h 4260743"/>
              <a:gd name="connsiteX12" fmla="*/ 12205253 w 12205253"/>
              <a:gd name="connsiteY12" fmla="*/ 2092572 h 426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05253" h="4260743">
                <a:moveTo>
                  <a:pt x="12205253" y="4260743"/>
                </a:moveTo>
                <a:lnTo>
                  <a:pt x="6108197" y="4260743"/>
                </a:lnTo>
                <a:lnTo>
                  <a:pt x="6097056" y="4260743"/>
                </a:lnTo>
                <a:lnTo>
                  <a:pt x="0" y="4260743"/>
                </a:lnTo>
                <a:lnTo>
                  <a:pt x="0" y="2092572"/>
                </a:lnTo>
                <a:cubicBezTo>
                  <a:pt x="1804410" y="894751"/>
                  <a:pt x="3787342" y="102922"/>
                  <a:pt x="5853776" y="6463"/>
                </a:cubicBezTo>
                <a:lnTo>
                  <a:pt x="6097056" y="283"/>
                </a:lnTo>
                <a:lnTo>
                  <a:pt x="6097056" y="0"/>
                </a:lnTo>
                <a:lnTo>
                  <a:pt x="6102627" y="142"/>
                </a:lnTo>
                <a:lnTo>
                  <a:pt x="6108197" y="0"/>
                </a:lnTo>
                <a:lnTo>
                  <a:pt x="6108197" y="283"/>
                </a:lnTo>
                <a:lnTo>
                  <a:pt x="6351477" y="6463"/>
                </a:lnTo>
                <a:cubicBezTo>
                  <a:pt x="8417911" y="102922"/>
                  <a:pt x="10400843" y="894751"/>
                  <a:pt x="12205253" y="20925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5A3D75-2C0F-4C1E-88CC-2A43A4703501}"/>
              </a:ext>
            </a:extLst>
          </p:cNvPr>
          <p:cNvGrpSpPr/>
          <p:nvPr/>
        </p:nvGrpSpPr>
        <p:grpSpPr>
          <a:xfrm>
            <a:off x="4484074" y="775337"/>
            <a:ext cx="3203975" cy="2734590"/>
            <a:chOff x="3703721" y="1693521"/>
            <a:chExt cx="4784558" cy="408361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970A889-7801-4FEB-8D02-DBD8C766D65B}"/>
                </a:ext>
              </a:extLst>
            </p:cNvPr>
            <p:cNvSpPr/>
            <p:nvPr/>
          </p:nvSpPr>
          <p:spPr>
            <a:xfrm rot="10800000">
              <a:off x="5245982" y="3779082"/>
              <a:ext cx="318709" cy="1998054"/>
            </a:xfrm>
            <a:custGeom>
              <a:avLst/>
              <a:gdLst>
                <a:gd name="connsiteX0" fmla="*/ 247650 w 247650"/>
                <a:gd name="connsiteY0" fmla="*/ 1469035 h 1552575"/>
                <a:gd name="connsiteX1" fmla="*/ 230505 w 247650"/>
                <a:gd name="connsiteY1" fmla="*/ 614642 h 1552575"/>
                <a:gd name="connsiteX2" fmla="*/ 219075 w 247650"/>
                <a:gd name="connsiteY2" fmla="*/ 285077 h 1552575"/>
                <a:gd name="connsiteX3" fmla="*/ 104775 w 247650"/>
                <a:gd name="connsiteY3" fmla="*/ 31712 h 1552575"/>
                <a:gd name="connsiteX4" fmla="*/ 67627 w 247650"/>
                <a:gd name="connsiteY4" fmla="*/ 4090 h 1552575"/>
                <a:gd name="connsiteX5" fmla="*/ 0 w 247650"/>
                <a:gd name="connsiteY5" fmla="*/ 867055 h 1552575"/>
                <a:gd name="connsiteX6" fmla="*/ 89535 w 247650"/>
                <a:gd name="connsiteY6" fmla="*/ 982307 h 1552575"/>
                <a:gd name="connsiteX7" fmla="*/ 151448 w 247650"/>
                <a:gd name="connsiteY7" fmla="*/ 1058507 h 1552575"/>
                <a:gd name="connsiteX8" fmla="*/ 137160 w 247650"/>
                <a:gd name="connsiteY8" fmla="*/ 1173760 h 1552575"/>
                <a:gd name="connsiteX9" fmla="*/ 133350 w 247650"/>
                <a:gd name="connsiteY9" fmla="*/ 1442365 h 1552575"/>
                <a:gd name="connsiteX10" fmla="*/ 108585 w 247650"/>
                <a:gd name="connsiteY10" fmla="*/ 1493800 h 1552575"/>
                <a:gd name="connsiteX11" fmla="*/ 175260 w 247650"/>
                <a:gd name="connsiteY11" fmla="*/ 1560475 h 1552575"/>
                <a:gd name="connsiteX12" fmla="*/ 196215 w 247650"/>
                <a:gd name="connsiteY12" fmla="*/ 1556665 h 1552575"/>
                <a:gd name="connsiteX13" fmla="*/ 239077 w 247650"/>
                <a:gd name="connsiteY13" fmla="*/ 1527137 h 1552575"/>
                <a:gd name="connsiteX14" fmla="*/ 240983 w 247650"/>
                <a:gd name="connsiteY14" fmla="*/ 1524280 h 1552575"/>
                <a:gd name="connsiteX15" fmla="*/ 247650 w 247650"/>
                <a:gd name="connsiteY15" fmla="*/ 1469035 h 1552575"/>
                <a:gd name="connsiteX16" fmla="*/ 205740 w 247650"/>
                <a:gd name="connsiteY16" fmla="*/ 1431887 h 1552575"/>
                <a:gd name="connsiteX17" fmla="*/ 175260 w 247650"/>
                <a:gd name="connsiteY17" fmla="*/ 1429030 h 1552575"/>
                <a:gd name="connsiteX18" fmla="*/ 178117 w 247650"/>
                <a:gd name="connsiteY18" fmla="*/ 1398550 h 1552575"/>
                <a:gd name="connsiteX19" fmla="*/ 208598 w 247650"/>
                <a:gd name="connsiteY19" fmla="*/ 1401407 h 1552575"/>
                <a:gd name="connsiteX20" fmla="*/ 205740 w 247650"/>
                <a:gd name="connsiteY20" fmla="*/ 1431887 h 1552575"/>
                <a:gd name="connsiteX21" fmla="*/ 205740 w 247650"/>
                <a:gd name="connsiteY21" fmla="*/ 1269962 h 1552575"/>
                <a:gd name="connsiteX22" fmla="*/ 175260 w 247650"/>
                <a:gd name="connsiteY22" fmla="*/ 1267105 h 1552575"/>
                <a:gd name="connsiteX23" fmla="*/ 178117 w 247650"/>
                <a:gd name="connsiteY23" fmla="*/ 1236625 h 1552575"/>
                <a:gd name="connsiteX24" fmla="*/ 208598 w 247650"/>
                <a:gd name="connsiteY24" fmla="*/ 1239482 h 1552575"/>
                <a:gd name="connsiteX25" fmla="*/ 205740 w 247650"/>
                <a:gd name="connsiteY25" fmla="*/ 1269962 h 1552575"/>
                <a:gd name="connsiteX26" fmla="*/ 205740 w 247650"/>
                <a:gd name="connsiteY26" fmla="*/ 1108037 h 1552575"/>
                <a:gd name="connsiteX27" fmla="*/ 175260 w 247650"/>
                <a:gd name="connsiteY27" fmla="*/ 1105180 h 1552575"/>
                <a:gd name="connsiteX28" fmla="*/ 178117 w 247650"/>
                <a:gd name="connsiteY28" fmla="*/ 1074700 h 1552575"/>
                <a:gd name="connsiteX29" fmla="*/ 208598 w 247650"/>
                <a:gd name="connsiteY29" fmla="*/ 1077557 h 1552575"/>
                <a:gd name="connsiteX30" fmla="*/ 205740 w 247650"/>
                <a:gd name="connsiteY30" fmla="*/ 1108037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7650" h="1552575">
                  <a:moveTo>
                    <a:pt x="247650" y="1469035"/>
                  </a:moveTo>
                  <a:cubicBezTo>
                    <a:pt x="241935" y="1179475"/>
                    <a:pt x="234315" y="905155"/>
                    <a:pt x="230505" y="614642"/>
                  </a:cubicBezTo>
                  <a:cubicBezTo>
                    <a:pt x="228600" y="504152"/>
                    <a:pt x="231458" y="394615"/>
                    <a:pt x="219075" y="285077"/>
                  </a:cubicBezTo>
                  <a:cubicBezTo>
                    <a:pt x="215265" y="186970"/>
                    <a:pt x="170498" y="103150"/>
                    <a:pt x="104775" y="31712"/>
                  </a:cubicBezTo>
                  <a:cubicBezTo>
                    <a:pt x="94298" y="20282"/>
                    <a:pt x="72390" y="-11150"/>
                    <a:pt x="67627" y="4090"/>
                  </a:cubicBezTo>
                  <a:cubicBezTo>
                    <a:pt x="36195" y="104102"/>
                    <a:pt x="0" y="592735"/>
                    <a:pt x="0" y="867055"/>
                  </a:cubicBezTo>
                  <a:cubicBezTo>
                    <a:pt x="0" y="959447"/>
                    <a:pt x="0" y="961352"/>
                    <a:pt x="89535" y="982307"/>
                  </a:cubicBezTo>
                  <a:cubicBezTo>
                    <a:pt x="133350" y="992785"/>
                    <a:pt x="160020" y="1014692"/>
                    <a:pt x="151448" y="1058507"/>
                  </a:cubicBezTo>
                  <a:cubicBezTo>
                    <a:pt x="144780" y="1096607"/>
                    <a:pt x="141923" y="1135660"/>
                    <a:pt x="137160" y="1173760"/>
                  </a:cubicBezTo>
                  <a:cubicBezTo>
                    <a:pt x="124777" y="1269010"/>
                    <a:pt x="138113" y="1348067"/>
                    <a:pt x="133350" y="1442365"/>
                  </a:cubicBezTo>
                  <a:cubicBezTo>
                    <a:pt x="118110" y="1454747"/>
                    <a:pt x="108585" y="1472845"/>
                    <a:pt x="108585" y="1493800"/>
                  </a:cubicBezTo>
                  <a:cubicBezTo>
                    <a:pt x="108585" y="1530947"/>
                    <a:pt x="138113" y="1560475"/>
                    <a:pt x="175260" y="1560475"/>
                  </a:cubicBezTo>
                  <a:cubicBezTo>
                    <a:pt x="182880" y="1560475"/>
                    <a:pt x="189548" y="1559522"/>
                    <a:pt x="196215" y="1556665"/>
                  </a:cubicBezTo>
                  <a:cubicBezTo>
                    <a:pt x="212408" y="1551902"/>
                    <a:pt x="227648" y="1542377"/>
                    <a:pt x="239077" y="1527137"/>
                  </a:cubicBezTo>
                  <a:cubicBezTo>
                    <a:pt x="240030" y="1526185"/>
                    <a:pt x="240983" y="1525232"/>
                    <a:pt x="240983" y="1524280"/>
                  </a:cubicBezTo>
                  <a:cubicBezTo>
                    <a:pt x="251460" y="1507135"/>
                    <a:pt x="247650" y="1488085"/>
                    <a:pt x="247650" y="1469035"/>
                  </a:cubicBezTo>
                  <a:close/>
                  <a:moveTo>
                    <a:pt x="205740" y="1431887"/>
                  </a:moveTo>
                  <a:cubicBezTo>
                    <a:pt x="196215" y="1439507"/>
                    <a:pt x="182880" y="1438555"/>
                    <a:pt x="175260" y="1429030"/>
                  </a:cubicBezTo>
                  <a:cubicBezTo>
                    <a:pt x="167640" y="1419505"/>
                    <a:pt x="168592" y="1406170"/>
                    <a:pt x="178117" y="1398550"/>
                  </a:cubicBezTo>
                  <a:cubicBezTo>
                    <a:pt x="187642" y="1390930"/>
                    <a:pt x="200977" y="1391882"/>
                    <a:pt x="208598" y="1401407"/>
                  </a:cubicBezTo>
                  <a:cubicBezTo>
                    <a:pt x="216217" y="1409980"/>
                    <a:pt x="215265" y="1424267"/>
                    <a:pt x="205740" y="1431887"/>
                  </a:cubicBezTo>
                  <a:close/>
                  <a:moveTo>
                    <a:pt x="205740" y="1269962"/>
                  </a:moveTo>
                  <a:cubicBezTo>
                    <a:pt x="196215" y="1277582"/>
                    <a:pt x="182880" y="1276630"/>
                    <a:pt x="175260" y="1267105"/>
                  </a:cubicBezTo>
                  <a:cubicBezTo>
                    <a:pt x="167640" y="1257580"/>
                    <a:pt x="168592" y="1244245"/>
                    <a:pt x="178117" y="1236625"/>
                  </a:cubicBezTo>
                  <a:cubicBezTo>
                    <a:pt x="187642" y="1229005"/>
                    <a:pt x="200977" y="1229957"/>
                    <a:pt x="208598" y="1239482"/>
                  </a:cubicBezTo>
                  <a:cubicBezTo>
                    <a:pt x="216217" y="1248055"/>
                    <a:pt x="215265" y="1262342"/>
                    <a:pt x="205740" y="1269962"/>
                  </a:cubicBezTo>
                  <a:close/>
                  <a:moveTo>
                    <a:pt x="205740" y="1108037"/>
                  </a:moveTo>
                  <a:cubicBezTo>
                    <a:pt x="196215" y="1115657"/>
                    <a:pt x="182880" y="1114705"/>
                    <a:pt x="175260" y="1105180"/>
                  </a:cubicBezTo>
                  <a:cubicBezTo>
                    <a:pt x="167640" y="1095655"/>
                    <a:pt x="168592" y="1082320"/>
                    <a:pt x="178117" y="1074700"/>
                  </a:cubicBezTo>
                  <a:cubicBezTo>
                    <a:pt x="187642" y="1067080"/>
                    <a:pt x="200977" y="1068032"/>
                    <a:pt x="208598" y="1077557"/>
                  </a:cubicBezTo>
                  <a:cubicBezTo>
                    <a:pt x="216217" y="1086130"/>
                    <a:pt x="215265" y="1100417"/>
                    <a:pt x="205740" y="11080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DA6190-1AF3-4A5D-A3FC-085532ED2AF3}"/>
                </a:ext>
              </a:extLst>
            </p:cNvPr>
            <p:cNvSpPr/>
            <p:nvPr/>
          </p:nvSpPr>
          <p:spPr>
            <a:xfrm rot="10800000">
              <a:off x="5745093" y="3765944"/>
              <a:ext cx="728346" cy="2011194"/>
            </a:xfrm>
            <a:custGeom>
              <a:avLst/>
              <a:gdLst>
                <a:gd name="connsiteX0" fmla="*/ 144874 w 728345"/>
                <a:gd name="connsiteY0" fmla="*/ 806768 h 2011193"/>
                <a:gd name="connsiteX1" fmla="*/ 173449 w 728345"/>
                <a:gd name="connsiteY1" fmla="*/ 782955 h 2011193"/>
                <a:gd name="connsiteX2" fmla="*/ 173449 w 728345"/>
                <a:gd name="connsiteY2" fmla="*/ 165735 h 2011193"/>
                <a:gd name="connsiteX3" fmla="*/ 144874 w 728345"/>
                <a:gd name="connsiteY3" fmla="*/ 141923 h 2011193"/>
                <a:gd name="connsiteX4" fmla="*/ 116299 w 728345"/>
                <a:gd name="connsiteY4" fmla="*/ 165735 h 2011193"/>
                <a:gd name="connsiteX5" fmla="*/ 116299 w 728345"/>
                <a:gd name="connsiteY5" fmla="*/ 782955 h 2011193"/>
                <a:gd name="connsiteX6" fmla="*/ 144874 w 728345"/>
                <a:gd name="connsiteY6" fmla="*/ 806768 h 2011193"/>
                <a:gd name="connsiteX7" fmla="*/ 256316 w 728345"/>
                <a:gd name="connsiteY7" fmla="*/ 806768 h 2011193"/>
                <a:gd name="connsiteX8" fmla="*/ 284891 w 728345"/>
                <a:gd name="connsiteY8" fmla="*/ 782955 h 2011193"/>
                <a:gd name="connsiteX9" fmla="*/ 284891 w 728345"/>
                <a:gd name="connsiteY9" fmla="*/ 165735 h 2011193"/>
                <a:gd name="connsiteX10" fmla="*/ 256316 w 728345"/>
                <a:gd name="connsiteY10" fmla="*/ 141923 h 2011193"/>
                <a:gd name="connsiteX11" fmla="*/ 227741 w 728345"/>
                <a:gd name="connsiteY11" fmla="*/ 165735 h 2011193"/>
                <a:gd name="connsiteX12" fmla="*/ 227741 w 728345"/>
                <a:gd name="connsiteY12" fmla="*/ 782955 h 2011193"/>
                <a:gd name="connsiteX13" fmla="*/ 256316 w 728345"/>
                <a:gd name="connsiteY13" fmla="*/ 806768 h 2011193"/>
                <a:gd name="connsiteX14" fmla="*/ 367759 w 728345"/>
                <a:gd name="connsiteY14" fmla="*/ 806768 h 2011193"/>
                <a:gd name="connsiteX15" fmla="*/ 396334 w 728345"/>
                <a:gd name="connsiteY15" fmla="*/ 782955 h 2011193"/>
                <a:gd name="connsiteX16" fmla="*/ 396334 w 728345"/>
                <a:gd name="connsiteY16" fmla="*/ 165735 h 2011193"/>
                <a:gd name="connsiteX17" fmla="*/ 367759 w 728345"/>
                <a:gd name="connsiteY17" fmla="*/ 141923 h 2011193"/>
                <a:gd name="connsiteX18" fmla="*/ 339184 w 728345"/>
                <a:gd name="connsiteY18" fmla="*/ 165735 h 2011193"/>
                <a:gd name="connsiteX19" fmla="*/ 339184 w 728345"/>
                <a:gd name="connsiteY19" fmla="*/ 782955 h 2011193"/>
                <a:gd name="connsiteX20" fmla="*/ 367759 w 728345"/>
                <a:gd name="connsiteY20" fmla="*/ 806768 h 2011193"/>
                <a:gd name="connsiteX21" fmla="*/ 479202 w 728345"/>
                <a:gd name="connsiteY21" fmla="*/ 806768 h 2011193"/>
                <a:gd name="connsiteX22" fmla="*/ 507777 w 728345"/>
                <a:gd name="connsiteY22" fmla="*/ 782955 h 2011193"/>
                <a:gd name="connsiteX23" fmla="*/ 507777 w 728345"/>
                <a:gd name="connsiteY23" fmla="*/ 165735 h 2011193"/>
                <a:gd name="connsiteX24" fmla="*/ 479202 w 728345"/>
                <a:gd name="connsiteY24" fmla="*/ 141923 h 2011193"/>
                <a:gd name="connsiteX25" fmla="*/ 450627 w 728345"/>
                <a:gd name="connsiteY25" fmla="*/ 165735 h 2011193"/>
                <a:gd name="connsiteX26" fmla="*/ 450627 w 728345"/>
                <a:gd name="connsiteY26" fmla="*/ 782955 h 2011193"/>
                <a:gd name="connsiteX27" fmla="*/ 479202 w 728345"/>
                <a:gd name="connsiteY27" fmla="*/ 806768 h 2011193"/>
                <a:gd name="connsiteX28" fmla="*/ 590644 w 728345"/>
                <a:gd name="connsiteY28" fmla="*/ 806768 h 2011193"/>
                <a:gd name="connsiteX29" fmla="*/ 619219 w 728345"/>
                <a:gd name="connsiteY29" fmla="*/ 782955 h 2011193"/>
                <a:gd name="connsiteX30" fmla="*/ 619219 w 728345"/>
                <a:gd name="connsiteY30" fmla="*/ 165735 h 2011193"/>
                <a:gd name="connsiteX31" fmla="*/ 590644 w 728345"/>
                <a:gd name="connsiteY31" fmla="*/ 141923 h 2011193"/>
                <a:gd name="connsiteX32" fmla="*/ 562069 w 728345"/>
                <a:gd name="connsiteY32" fmla="*/ 165735 h 2011193"/>
                <a:gd name="connsiteX33" fmla="*/ 562069 w 728345"/>
                <a:gd name="connsiteY33" fmla="*/ 782955 h 2011193"/>
                <a:gd name="connsiteX34" fmla="*/ 590644 w 728345"/>
                <a:gd name="connsiteY34" fmla="*/ 806768 h 2011193"/>
                <a:gd name="connsiteX35" fmla="*/ 466876 w 728345"/>
                <a:gd name="connsiteY35" fmla="*/ 2011193 h 2011193"/>
                <a:gd name="connsiteX36" fmla="*/ 278033 w 728345"/>
                <a:gd name="connsiteY36" fmla="*/ 2011193 h 2011193"/>
                <a:gd name="connsiteX37" fmla="*/ 278033 w 728345"/>
                <a:gd name="connsiteY37" fmla="*/ 1370582 h 2011193"/>
                <a:gd name="connsiteX38" fmla="*/ 322039 w 728345"/>
                <a:gd name="connsiteY38" fmla="*/ 1370582 h 2011193"/>
                <a:gd name="connsiteX39" fmla="*/ 322039 w 728345"/>
                <a:gd name="connsiteY39" fmla="*/ 888683 h 2011193"/>
                <a:gd name="connsiteX40" fmla="*/ 143922 w 728345"/>
                <a:gd name="connsiteY40" fmla="*/ 888683 h 2011193"/>
                <a:gd name="connsiteX41" fmla="*/ 39147 w 728345"/>
                <a:gd name="connsiteY41" fmla="*/ 783908 h 2011193"/>
                <a:gd name="connsiteX42" fmla="*/ 1047 w 728345"/>
                <a:gd name="connsiteY42" fmla="*/ 228600 h 2011193"/>
                <a:gd name="connsiteX43" fmla="*/ 229647 w 728345"/>
                <a:gd name="connsiteY43" fmla="*/ 0 h 2011193"/>
                <a:gd name="connsiteX44" fmla="*/ 499204 w 728345"/>
                <a:gd name="connsiteY44" fmla="*/ 0 h 2011193"/>
                <a:gd name="connsiteX45" fmla="*/ 726852 w 728345"/>
                <a:gd name="connsiteY45" fmla="*/ 228600 h 2011193"/>
                <a:gd name="connsiteX46" fmla="*/ 688752 w 728345"/>
                <a:gd name="connsiteY46" fmla="*/ 783908 h 2011193"/>
                <a:gd name="connsiteX47" fmla="*/ 583977 w 728345"/>
                <a:gd name="connsiteY47" fmla="*/ 888683 h 2011193"/>
                <a:gd name="connsiteX48" fmla="*/ 412527 w 728345"/>
                <a:gd name="connsiteY48" fmla="*/ 888683 h 2011193"/>
                <a:gd name="connsiteX49" fmla="*/ 412527 w 728345"/>
                <a:gd name="connsiteY49" fmla="*/ 1370582 h 2011193"/>
                <a:gd name="connsiteX50" fmla="*/ 466876 w 728345"/>
                <a:gd name="connsiteY50" fmla="*/ 1370582 h 201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28345" h="2011193">
                  <a:moveTo>
                    <a:pt x="144874" y="806768"/>
                  </a:moveTo>
                  <a:cubicBezTo>
                    <a:pt x="160114" y="806768"/>
                    <a:pt x="173449" y="796290"/>
                    <a:pt x="173449" y="782955"/>
                  </a:cubicBezTo>
                  <a:lnTo>
                    <a:pt x="173449" y="165735"/>
                  </a:lnTo>
                  <a:cubicBezTo>
                    <a:pt x="173449" y="152400"/>
                    <a:pt x="161066" y="141923"/>
                    <a:pt x="144874" y="141923"/>
                  </a:cubicBezTo>
                  <a:cubicBezTo>
                    <a:pt x="129634" y="141923"/>
                    <a:pt x="116299" y="152400"/>
                    <a:pt x="116299" y="165735"/>
                  </a:cubicBezTo>
                  <a:lnTo>
                    <a:pt x="116299" y="782955"/>
                  </a:lnTo>
                  <a:cubicBezTo>
                    <a:pt x="116299" y="796290"/>
                    <a:pt x="128681" y="806768"/>
                    <a:pt x="144874" y="806768"/>
                  </a:cubicBezTo>
                  <a:close/>
                  <a:moveTo>
                    <a:pt x="256316" y="806768"/>
                  </a:moveTo>
                  <a:cubicBezTo>
                    <a:pt x="271556" y="806768"/>
                    <a:pt x="284891" y="796290"/>
                    <a:pt x="284891" y="782955"/>
                  </a:cubicBezTo>
                  <a:lnTo>
                    <a:pt x="284891" y="165735"/>
                  </a:lnTo>
                  <a:cubicBezTo>
                    <a:pt x="284891" y="152400"/>
                    <a:pt x="272509" y="141923"/>
                    <a:pt x="256316" y="141923"/>
                  </a:cubicBezTo>
                  <a:cubicBezTo>
                    <a:pt x="241077" y="141923"/>
                    <a:pt x="227741" y="152400"/>
                    <a:pt x="227741" y="165735"/>
                  </a:cubicBezTo>
                  <a:lnTo>
                    <a:pt x="227741" y="782955"/>
                  </a:lnTo>
                  <a:cubicBezTo>
                    <a:pt x="227741" y="796290"/>
                    <a:pt x="240124" y="806768"/>
                    <a:pt x="256316" y="806768"/>
                  </a:cubicBezTo>
                  <a:close/>
                  <a:moveTo>
                    <a:pt x="367759" y="806768"/>
                  </a:moveTo>
                  <a:cubicBezTo>
                    <a:pt x="382999" y="806768"/>
                    <a:pt x="396334" y="796290"/>
                    <a:pt x="396334" y="782955"/>
                  </a:cubicBezTo>
                  <a:lnTo>
                    <a:pt x="396334" y="165735"/>
                  </a:lnTo>
                  <a:cubicBezTo>
                    <a:pt x="396334" y="152400"/>
                    <a:pt x="383952" y="141923"/>
                    <a:pt x="367759" y="141923"/>
                  </a:cubicBezTo>
                  <a:cubicBezTo>
                    <a:pt x="352519" y="141923"/>
                    <a:pt x="339184" y="152400"/>
                    <a:pt x="339184" y="165735"/>
                  </a:cubicBezTo>
                  <a:lnTo>
                    <a:pt x="339184" y="782955"/>
                  </a:lnTo>
                  <a:cubicBezTo>
                    <a:pt x="339184" y="796290"/>
                    <a:pt x="351566" y="806768"/>
                    <a:pt x="367759" y="806768"/>
                  </a:cubicBezTo>
                  <a:close/>
                  <a:moveTo>
                    <a:pt x="479202" y="806768"/>
                  </a:moveTo>
                  <a:cubicBezTo>
                    <a:pt x="494441" y="806768"/>
                    <a:pt x="507777" y="796290"/>
                    <a:pt x="507777" y="782955"/>
                  </a:cubicBezTo>
                  <a:lnTo>
                    <a:pt x="507777" y="165735"/>
                  </a:lnTo>
                  <a:cubicBezTo>
                    <a:pt x="507777" y="152400"/>
                    <a:pt x="495394" y="141923"/>
                    <a:pt x="479202" y="141923"/>
                  </a:cubicBezTo>
                  <a:cubicBezTo>
                    <a:pt x="463961" y="141923"/>
                    <a:pt x="450627" y="152400"/>
                    <a:pt x="450627" y="165735"/>
                  </a:cubicBezTo>
                  <a:lnTo>
                    <a:pt x="450627" y="782955"/>
                  </a:lnTo>
                  <a:cubicBezTo>
                    <a:pt x="450627" y="796290"/>
                    <a:pt x="463009" y="806768"/>
                    <a:pt x="479202" y="806768"/>
                  </a:cubicBezTo>
                  <a:close/>
                  <a:moveTo>
                    <a:pt x="590644" y="806768"/>
                  </a:moveTo>
                  <a:cubicBezTo>
                    <a:pt x="605884" y="806768"/>
                    <a:pt x="619219" y="796290"/>
                    <a:pt x="619219" y="782955"/>
                  </a:cubicBezTo>
                  <a:lnTo>
                    <a:pt x="619219" y="165735"/>
                  </a:lnTo>
                  <a:cubicBezTo>
                    <a:pt x="619219" y="152400"/>
                    <a:pt x="606836" y="141923"/>
                    <a:pt x="590644" y="141923"/>
                  </a:cubicBezTo>
                  <a:cubicBezTo>
                    <a:pt x="575404" y="141923"/>
                    <a:pt x="562069" y="152400"/>
                    <a:pt x="562069" y="165735"/>
                  </a:cubicBezTo>
                  <a:lnTo>
                    <a:pt x="562069" y="782955"/>
                  </a:lnTo>
                  <a:cubicBezTo>
                    <a:pt x="562069" y="796290"/>
                    <a:pt x="574452" y="806768"/>
                    <a:pt x="590644" y="806768"/>
                  </a:cubicBezTo>
                  <a:close/>
                  <a:moveTo>
                    <a:pt x="466876" y="2011193"/>
                  </a:moveTo>
                  <a:lnTo>
                    <a:pt x="278033" y="2011193"/>
                  </a:lnTo>
                  <a:lnTo>
                    <a:pt x="278033" y="1370582"/>
                  </a:lnTo>
                  <a:lnTo>
                    <a:pt x="322039" y="1370582"/>
                  </a:lnTo>
                  <a:lnTo>
                    <a:pt x="322039" y="888683"/>
                  </a:lnTo>
                  <a:lnTo>
                    <a:pt x="143922" y="888683"/>
                  </a:lnTo>
                  <a:cubicBezTo>
                    <a:pt x="86772" y="888683"/>
                    <a:pt x="39147" y="842010"/>
                    <a:pt x="39147" y="783908"/>
                  </a:cubicBezTo>
                  <a:lnTo>
                    <a:pt x="1047" y="228600"/>
                  </a:lnTo>
                  <a:cubicBezTo>
                    <a:pt x="-12289" y="34290"/>
                    <a:pt x="103916" y="0"/>
                    <a:pt x="229647" y="0"/>
                  </a:cubicBezTo>
                  <a:lnTo>
                    <a:pt x="499204" y="0"/>
                  </a:lnTo>
                  <a:cubicBezTo>
                    <a:pt x="624934" y="0"/>
                    <a:pt x="743044" y="36195"/>
                    <a:pt x="726852" y="228600"/>
                  </a:cubicBezTo>
                  <a:lnTo>
                    <a:pt x="688752" y="783908"/>
                  </a:lnTo>
                  <a:cubicBezTo>
                    <a:pt x="688752" y="841058"/>
                    <a:pt x="642079" y="888683"/>
                    <a:pt x="583977" y="888683"/>
                  </a:cubicBezTo>
                  <a:lnTo>
                    <a:pt x="412527" y="888683"/>
                  </a:lnTo>
                  <a:lnTo>
                    <a:pt x="412527" y="1370582"/>
                  </a:lnTo>
                  <a:lnTo>
                    <a:pt x="466876" y="137058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2BDA214-DAF7-4847-80B3-D6473AF331B3}"/>
                </a:ext>
              </a:extLst>
            </p:cNvPr>
            <p:cNvSpPr/>
            <p:nvPr/>
          </p:nvSpPr>
          <p:spPr>
            <a:xfrm rot="10800000">
              <a:off x="6653842" y="3765946"/>
              <a:ext cx="513143" cy="2011192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0E65B0-1805-48E9-ACD3-7DF7F95E11BA}"/>
                </a:ext>
              </a:extLst>
            </p:cNvPr>
            <p:cNvSpPr/>
            <p:nvPr/>
          </p:nvSpPr>
          <p:spPr>
            <a:xfrm>
              <a:off x="4994315" y="1693521"/>
              <a:ext cx="2203369" cy="1806039"/>
            </a:xfrm>
            <a:custGeom>
              <a:avLst/>
              <a:gdLst>
                <a:gd name="connsiteX0" fmla="*/ 1169670 w 1162050"/>
                <a:gd name="connsiteY0" fmla="*/ 316230 h 952500"/>
                <a:gd name="connsiteX1" fmla="*/ 853440 w 1162050"/>
                <a:gd name="connsiteY1" fmla="*/ 0 h 952500"/>
                <a:gd name="connsiteX2" fmla="*/ 687705 w 1162050"/>
                <a:gd name="connsiteY2" fmla="*/ 46672 h 952500"/>
                <a:gd name="connsiteX3" fmla="*/ 537210 w 1162050"/>
                <a:gd name="connsiteY3" fmla="*/ 0 h 952500"/>
                <a:gd name="connsiteX4" fmla="*/ 312420 w 1162050"/>
                <a:gd name="connsiteY4" fmla="*/ 124777 h 952500"/>
                <a:gd name="connsiteX5" fmla="*/ 229552 w 1162050"/>
                <a:gd name="connsiteY5" fmla="*/ 109538 h 952500"/>
                <a:gd name="connsiteX6" fmla="*/ 0 w 1162050"/>
                <a:gd name="connsiteY6" fmla="*/ 339090 h 952500"/>
                <a:gd name="connsiteX7" fmla="*/ 229552 w 1162050"/>
                <a:gd name="connsiteY7" fmla="*/ 568643 h 952500"/>
                <a:gd name="connsiteX8" fmla="*/ 242888 w 1162050"/>
                <a:gd name="connsiteY8" fmla="*/ 568643 h 952500"/>
                <a:gd name="connsiteX9" fmla="*/ 220980 w 1162050"/>
                <a:gd name="connsiteY9" fmla="*/ 911543 h 952500"/>
                <a:gd name="connsiteX10" fmla="*/ 270510 w 1162050"/>
                <a:gd name="connsiteY10" fmla="*/ 958215 h 952500"/>
                <a:gd name="connsiteX11" fmla="*/ 699135 w 1162050"/>
                <a:gd name="connsiteY11" fmla="*/ 934403 h 952500"/>
                <a:gd name="connsiteX12" fmla="*/ 741997 w 1162050"/>
                <a:gd name="connsiteY12" fmla="*/ 937260 h 952500"/>
                <a:gd name="connsiteX13" fmla="*/ 765810 w 1162050"/>
                <a:gd name="connsiteY13" fmla="*/ 943928 h 952500"/>
                <a:gd name="connsiteX14" fmla="*/ 771525 w 1162050"/>
                <a:gd name="connsiteY14" fmla="*/ 943928 h 952500"/>
                <a:gd name="connsiteX15" fmla="*/ 849630 w 1162050"/>
                <a:gd name="connsiteY15" fmla="*/ 959168 h 952500"/>
                <a:gd name="connsiteX16" fmla="*/ 898207 w 1162050"/>
                <a:gd name="connsiteY16" fmla="*/ 911543 h 952500"/>
                <a:gd name="connsiteX17" fmla="*/ 878205 w 1162050"/>
                <a:gd name="connsiteY17" fmla="*/ 632460 h 952500"/>
                <a:gd name="connsiteX18" fmla="*/ 1169670 w 1162050"/>
                <a:gd name="connsiteY18" fmla="*/ 31623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2050" h="952500">
                  <a:moveTo>
                    <a:pt x="1169670" y="316230"/>
                  </a:moveTo>
                  <a:cubicBezTo>
                    <a:pt x="1169670" y="141922"/>
                    <a:pt x="1027747" y="0"/>
                    <a:pt x="853440" y="0"/>
                  </a:cubicBezTo>
                  <a:cubicBezTo>
                    <a:pt x="792480" y="0"/>
                    <a:pt x="736282" y="17145"/>
                    <a:pt x="687705" y="46672"/>
                  </a:cubicBezTo>
                  <a:cubicBezTo>
                    <a:pt x="644843" y="17145"/>
                    <a:pt x="593407" y="0"/>
                    <a:pt x="537210" y="0"/>
                  </a:cubicBezTo>
                  <a:cubicBezTo>
                    <a:pt x="442913" y="0"/>
                    <a:pt x="360045" y="49530"/>
                    <a:pt x="312420" y="124777"/>
                  </a:cubicBezTo>
                  <a:cubicBezTo>
                    <a:pt x="286702" y="114300"/>
                    <a:pt x="258127" y="109538"/>
                    <a:pt x="229552" y="109538"/>
                  </a:cubicBezTo>
                  <a:cubicBezTo>
                    <a:pt x="102870" y="109538"/>
                    <a:pt x="0" y="212408"/>
                    <a:pt x="0" y="339090"/>
                  </a:cubicBezTo>
                  <a:cubicBezTo>
                    <a:pt x="0" y="465773"/>
                    <a:pt x="102870" y="568643"/>
                    <a:pt x="229552" y="568643"/>
                  </a:cubicBezTo>
                  <a:cubicBezTo>
                    <a:pt x="234315" y="568643"/>
                    <a:pt x="238125" y="568643"/>
                    <a:pt x="242888" y="568643"/>
                  </a:cubicBezTo>
                  <a:cubicBezTo>
                    <a:pt x="234315" y="682943"/>
                    <a:pt x="227647" y="797243"/>
                    <a:pt x="220980" y="911543"/>
                  </a:cubicBezTo>
                  <a:cubicBezTo>
                    <a:pt x="218122" y="958215"/>
                    <a:pt x="226695" y="965835"/>
                    <a:pt x="270510" y="958215"/>
                  </a:cubicBezTo>
                  <a:cubicBezTo>
                    <a:pt x="412432" y="933450"/>
                    <a:pt x="555307" y="915353"/>
                    <a:pt x="699135" y="934403"/>
                  </a:cubicBezTo>
                  <a:cubicBezTo>
                    <a:pt x="713422" y="933450"/>
                    <a:pt x="727710" y="934403"/>
                    <a:pt x="741997" y="937260"/>
                  </a:cubicBezTo>
                  <a:cubicBezTo>
                    <a:pt x="750570" y="939165"/>
                    <a:pt x="759142" y="941070"/>
                    <a:pt x="765810" y="943928"/>
                  </a:cubicBezTo>
                  <a:cubicBezTo>
                    <a:pt x="767715" y="943928"/>
                    <a:pt x="769620" y="943928"/>
                    <a:pt x="771525" y="943928"/>
                  </a:cubicBezTo>
                  <a:cubicBezTo>
                    <a:pt x="797242" y="950595"/>
                    <a:pt x="822960" y="957262"/>
                    <a:pt x="849630" y="959168"/>
                  </a:cubicBezTo>
                  <a:cubicBezTo>
                    <a:pt x="893445" y="962025"/>
                    <a:pt x="901065" y="958215"/>
                    <a:pt x="898207" y="911543"/>
                  </a:cubicBezTo>
                  <a:cubicBezTo>
                    <a:pt x="891540" y="818198"/>
                    <a:pt x="885825" y="725805"/>
                    <a:pt x="878205" y="632460"/>
                  </a:cubicBezTo>
                  <a:cubicBezTo>
                    <a:pt x="1041082" y="618173"/>
                    <a:pt x="1169670" y="481965"/>
                    <a:pt x="1169670" y="31623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58A4B6-6577-43A0-843C-AD6C25F1B39D}"/>
                </a:ext>
              </a:extLst>
            </p:cNvPr>
            <p:cNvSpPr/>
            <p:nvPr/>
          </p:nvSpPr>
          <p:spPr>
            <a:xfrm flipH="1">
              <a:off x="3703721" y="3286765"/>
              <a:ext cx="4784558" cy="622090"/>
            </a:xfrm>
            <a:custGeom>
              <a:avLst/>
              <a:gdLst>
                <a:gd name="connsiteX0" fmla="*/ 6792279 w 8822004"/>
                <a:gd name="connsiteY0" fmla="*/ 0 h 1147040"/>
                <a:gd name="connsiteX1" fmla="*/ 4411002 w 8822004"/>
                <a:gd name="connsiteY1" fmla="*/ 0 h 1147040"/>
                <a:gd name="connsiteX2" fmla="*/ 2029725 w 8822004"/>
                <a:gd name="connsiteY2" fmla="*/ 0 h 1147040"/>
                <a:gd name="connsiteX3" fmla="*/ 1709050 w 8822004"/>
                <a:gd name="connsiteY3" fmla="*/ 262370 h 1147040"/>
                <a:gd name="connsiteX4" fmla="*/ 1670181 w 8822004"/>
                <a:gd name="connsiteY4" fmla="*/ 325531 h 1147040"/>
                <a:gd name="connsiteX5" fmla="*/ 1077419 w 8822004"/>
                <a:gd name="connsiteY5" fmla="*/ 325531 h 1147040"/>
                <a:gd name="connsiteX6" fmla="*/ 134830 w 8822004"/>
                <a:gd name="connsiteY6" fmla="*/ 320675 h 1147040"/>
                <a:gd name="connsiteX7" fmla="*/ 18221 w 8822004"/>
                <a:gd name="connsiteY7" fmla="*/ 412993 h 1147040"/>
                <a:gd name="connsiteX8" fmla="*/ 0 w 8822004"/>
                <a:gd name="connsiteY8" fmla="*/ 529599 h 1147040"/>
                <a:gd name="connsiteX9" fmla="*/ 1372 w 8822004"/>
                <a:gd name="connsiteY9" fmla="*/ 573520 h 1147040"/>
                <a:gd name="connsiteX10" fmla="*/ 0 w 8822004"/>
                <a:gd name="connsiteY10" fmla="*/ 617441 h 1147040"/>
                <a:gd name="connsiteX11" fmla="*/ 18221 w 8822004"/>
                <a:gd name="connsiteY11" fmla="*/ 734047 h 1147040"/>
                <a:gd name="connsiteX12" fmla="*/ 134830 w 8822004"/>
                <a:gd name="connsiteY12" fmla="*/ 826365 h 1147040"/>
                <a:gd name="connsiteX13" fmla="*/ 1077419 w 8822004"/>
                <a:gd name="connsiteY13" fmla="*/ 821509 h 1147040"/>
                <a:gd name="connsiteX14" fmla="*/ 1670181 w 8822004"/>
                <a:gd name="connsiteY14" fmla="*/ 821509 h 1147040"/>
                <a:gd name="connsiteX15" fmla="*/ 1709050 w 8822004"/>
                <a:gd name="connsiteY15" fmla="*/ 884670 h 1147040"/>
                <a:gd name="connsiteX16" fmla="*/ 2029725 w 8822004"/>
                <a:gd name="connsiteY16" fmla="*/ 1147040 h 1147040"/>
                <a:gd name="connsiteX17" fmla="*/ 4411002 w 8822004"/>
                <a:gd name="connsiteY17" fmla="*/ 1147040 h 1147040"/>
                <a:gd name="connsiteX18" fmla="*/ 6792279 w 8822004"/>
                <a:gd name="connsiteY18" fmla="*/ 1147040 h 1147040"/>
                <a:gd name="connsiteX19" fmla="*/ 7112954 w 8822004"/>
                <a:gd name="connsiteY19" fmla="*/ 884670 h 1147040"/>
                <a:gd name="connsiteX20" fmla="*/ 7151823 w 8822004"/>
                <a:gd name="connsiteY20" fmla="*/ 821509 h 1147040"/>
                <a:gd name="connsiteX21" fmla="*/ 7744585 w 8822004"/>
                <a:gd name="connsiteY21" fmla="*/ 821509 h 1147040"/>
                <a:gd name="connsiteX22" fmla="*/ 8687174 w 8822004"/>
                <a:gd name="connsiteY22" fmla="*/ 826365 h 1147040"/>
                <a:gd name="connsiteX23" fmla="*/ 8803783 w 8822004"/>
                <a:gd name="connsiteY23" fmla="*/ 734047 h 1147040"/>
                <a:gd name="connsiteX24" fmla="*/ 8822004 w 8822004"/>
                <a:gd name="connsiteY24" fmla="*/ 617441 h 1147040"/>
                <a:gd name="connsiteX25" fmla="*/ 8820632 w 8822004"/>
                <a:gd name="connsiteY25" fmla="*/ 573520 h 1147040"/>
                <a:gd name="connsiteX26" fmla="*/ 8822004 w 8822004"/>
                <a:gd name="connsiteY26" fmla="*/ 529599 h 1147040"/>
                <a:gd name="connsiteX27" fmla="*/ 8803783 w 8822004"/>
                <a:gd name="connsiteY27" fmla="*/ 412993 h 1147040"/>
                <a:gd name="connsiteX28" fmla="*/ 8687174 w 8822004"/>
                <a:gd name="connsiteY28" fmla="*/ 320675 h 1147040"/>
                <a:gd name="connsiteX29" fmla="*/ 7744585 w 8822004"/>
                <a:gd name="connsiteY29" fmla="*/ 325531 h 1147040"/>
                <a:gd name="connsiteX30" fmla="*/ 7151823 w 8822004"/>
                <a:gd name="connsiteY30" fmla="*/ 325531 h 1147040"/>
                <a:gd name="connsiteX31" fmla="*/ 7112954 w 8822004"/>
                <a:gd name="connsiteY31" fmla="*/ 262370 h 1147040"/>
                <a:gd name="connsiteX32" fmla="*/ 6792279 w 8822004"/>
                <a:gd name="connsiteY32" fmla="*/ 0 h 114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822004" h="1147040">
                  <a:moveTo>
                    <a:pt x="6792279" y="0"/>
                  </a:moveTo>
                  <a:lnTo>
                    <a:pt x="4411002" y="0"/>
                  </a:lnTo>
                  <a:lnTo>
                    <a:pt x="2029725" y="0"/>
                  </a:lnTo>
                  <a:cubicBezTo>
                    <a:pt x="1835376" y="0"/>
                    <a:pt x="1747920" y="72883"/>
                    <a:pt x="1709050" y="262370"/>
                  </a:cubicBezTo>
                  <a:cubicBezTo>
                    <a:pt x="1704189" y="291522"/>
                    <a:pt x="1694471" y="315819"/>
                    <a:pt x="1670181" y="325531"/>
                  </a:cubicBezTo>
                  <a:cubicBezTo>
                    <a:pt x="1470971" y="383840"/>
                    <a:pt x="1276623" y="408131"/>
                    <a:pt x="1077419" y="325531"/>
                  </a:cubicBezTo>
                  <a:cubicBezTo>
                    <a:pt x="781035" y="306096"/>
                    <a:pt x="431208" y="310957"/>
                    <a:pt x="134830" y="320675"/>
                  </a:cubicBezTo>
                  <a:cubicBezTo>
                    <a:pt x="86243" y="335253"/>
                    <a:pt x="32795" y="359544"/>
                    <a:pt x="18221" y="412993"/>
                  </a:cubicBezTo>
                  <a:cubicBezTo>
                    <a:pt x="3645" y="451863"/>
                    <a:pt x="0" y="490731"/>
                    <a:pt x="0" y="529599"/>
                  </a:cubicBezTo>
                  <a:lnTo>
                    <a:pt x="1372" y="573520"/>
                  </a:lnTo>
                  <a:lnTo>
                    <a:pt x="0" y="617441"/>
                  </a:lnTo>
                  <a:cubicBezTo>
                    <a:pt x="0" y="656309"/>
                    <a:pt x="3645" y="695177"/>
                    <a:pt x="18221" y="734047"/>
                  </a:cubicBezTo>
                  <a:cubicBezTo>
                    <a:pt x="32795" y="787496"/>
                    <a:pt x="86243" y="811787"/>
                    <a:pt x="134830" y="826365"/>
                  </a:cubicBezTo>
                  <a:cubicBezTo>
                    <a:pt x="431208" y="836083"/>
                    <a:pt x="781035" y="840944"/>
                    <a:pt x="1077419" y="821509"/>
                  </a:cubicBezTo>
                  <a:cubicBezTo>
                    <a:pt x="1276623" y="738909"/>
                    <a:pt x="1470971" y="763200"/>
                    <a:pt x="1670181" y="821509"/>
                  </a:cubicBezTo>
                  <a:cubicBezTo>
                    <a:pt x="1694471" y="831221"/>
                    <a:pt x="1704189" y="855518"/>
                    <a:pt x="1709050" y="884670"/>
                  </a:cubicBezTo>
                  <a:cubicBezTo>
                    <a:pt x="1747920" y="1074157"/>
                    <a:pt x="1835376" y="1147040"/>
                    <a:pt x="2029725" y="1147040"/>
                  </a:cubicBezTo>
                  <a:lnTo>
                    <a:pt x="4411002" y="1147040"/>
                  </a:lnTo>
                  <a:lnTo>
                    <a:pt x="6792279" y="1147040"/>
                  </a:lnTo>
                  <a:cubicBezTo>
                    <a:pt x="6986628" y="1147040"/>
                    <a:pt x="7074084" y="1074157"/>
                    <a:pt x="7112954" y="884670"/>
                  </a:cubicBezTo>
                  <a:cubicBezTo>
                    <a:pt x="7117815" y="855518"/>
                    <a:pt x="7127533" y="831221"/>
                    <a:pt x="7151823" y="821509"/>
                  </a:cubicBezTo>
                  <a:cubicBezTo>
                    <a:pt x="7351033" y="763200"/>
                    <a:pt x="7545381" y="738909"/>
                    <a:pt x="7744585" y="821509"/>
                  </a:cubicBezTo>
                  <a:cubicBezTo>
                    <a:pt x="8040969" y="840944"/>
                    <a:pt x="8390796" y="836083"/>
                    <a:pt x="8687174" y="826365"/>
                  </a:cubicBezTo>
                  <a:cubicBezTo>
                    <a:pt x="8735761" y="811787"/>
                    <a:pt x="8789209" y="787496"/>
                    <a:pt x="8803783" y="734047"/>
                  </a:cubicBezTo>
                  <a:cubicBezTo>
                    <a:pt x="8818359" y="695177"/>
                    <a:pt x="8822004" y="656309"/>
                    <a:pt x="8822004" y="617441"/>
                  </a:cubicBezTo>
                  <a:lnTo>
                    <a:pt x="8820632" y="573520"/>
                  </a:lnTo>
                  <a:lnTo>
                    <a:pt x="8822004" y="529599"/>
                  </a:lnTo>
                  <a:cubicBezTo>
                    <a:pt x="8822004" y="490731"/>
                    <a:pt x="8818359" y="451863"/>
                    <a:pt x="8803783" y="412993"/>
                  </a:cubicBezTo>
                  <a:cubicBezTo>
                    <a:pt x="8789209" y="359544"/>
                    <a:pt x="8735761" y="335253"/>
                    <a:pt x="8687174" y="320675"/>
                  </a:cubicBezTo>
                  <a:cubicBezTo>
                    <a:pt x="8390796" y="310957"/>
                    <a:pt x="8040969" y="306096"/>
                    <a:pt x="7744585" y="325531"/>
                  </a:cubicBezTo>
                  <a:cubicBezTo>
                    <a:pt x="7545381" y="408131"/>
                    <a:pt x="7351033" y="383840"/>
                    <a:pt x="7151823" y="325531"/>
                  </a:cubicBezTo>
                  <a:cubicBezTo>
                    <a:pt x="7127533" y="315819"/>
                    <a:pt x="7117815" y="291522"/>
                    <a:pt x="7112954" y="262370"/>
                  </a:cubicBezTo>
                  <a:cubicBezTo>
                    <a:pt x="7074084" y="72883"/>
                    <a:pt x="6986628" y="0"/>
                    <a:pt x="6792279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862F04F-821A-4867-8E37-B0550813FBD1}"/>
              </a:ext>
            </a:extLst>
          </p:cNvPr>
          <p:cNvSpPr txBox="1">
            <a:spLocks/>
          </p:cNvSpPr>
          <p:nvPr/>
        </p:nvSpPr>
        <p:spPr>
          <a:xfrm>
            <a:off x="-19666" y="5386721"/>
            <a:ext cx="12192000" cy="857296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Thank 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</a:rPr>
              <a:t>you!</a:t>
            </a:r>
            <a:endParaRPr lang="en-US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00C34F-E34C-4FDC-9A3C-F33B42C0E94A}"/>
              </a:ext>
            </a:extLst>
          </p:cNvPr>
          <p:cNvSpPr/>
          <p:nvPr/>
        </p:nvSpPr>
        <p:spPr>
          <a:xfrm>
            <a:off x="5076781" y="1862439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accent2"/>
                </a:solidFill>
              </a:rPr>
              <a:t>Cooking Assistant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7996137" y="4660662"/>
            <a:ext cx="2201411" cy="872817"/>
          </a:xfrm>
          <a:prstGeom prst="wedgeEllipseCallout">
            <a:avLst>
              <a:gd name="adj1" fmla="val -51901"/>
              <a:gd name="adj2" fmla="val 55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Any 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DBDAD4A-5200-468A-9C96-64EF59D38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5924" y="2061559"/>
            <a:ext cx="5083626" cy="292437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在廚房下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廚，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油膩膩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的但需要翻食譜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</p:txBody>
      </p:sp>
      <p:pic>
        <p:nvPicPr>
          <p:cNvPr id="4" name="Picture 4" descr="https://lh5.googleusercontent.com/FpvQOiG1jo_QAkor3_hQStqxksSJrchRRvoSZEFG83i_9YE7gm6wUPABmbvRCAL9aXnyuXO02kHEKbVYlkwboA4YBs9P4SA5yYScQ81nXvfnkTaGk8kRvJgeqQUleuC3jK_6hnmPQ1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8" y="1743651"/>
            <a:ext cx="4936701" cy="32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CDBDAD4A-5200-468A-9C96-64EF59D38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8832" y="5496411"/>
            <a:ext cx="6853168" cy="1361589"/>
          </a:xfrm>
        </p:spPr>
        <p:txBody>
          <a:bodyPr/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試試食譜與語音助手的結合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7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103">
            <a:extLst>
              <a:ext uri="{FF2B5EF4-FFF2-40B4-BE49-F238E27FC236}">
                <a16:creationId xmlns:a16="http://schemas.microsoft.com/office/drawing/2014/main" id="{72FDD397-FB05-421B-B10A-6F77A9F8C4AF}"/>
              </a:ext>
            </a:extLst>
          </p:cNvPr>
          <p:cNvGrpSpPr/>
          <p:nvPr/>
        </p:nvGrpSpPr>
        <p:grpSpPr>
          <a:xfrm rot="21227384">
            <a:off x="5444515" y="4011891"/>
            <a:ext cx="608087" cy="1288523"/>
            <a:chOff x="-287118" y="4952296"/>
            <a:chExt cx="1609427" cy="3410347"/>
          </a:xfrm>
          <a:solidFill>
            <a:schemeClr val="accent2"/>
          </a:solidFill>
        </p:grpSpPr>
        <p:sp>
          <p:nvSpPr>
            <p:cNvPr id="32" name="자유형: 도형 104">
              <a:extLst>
                <a:ext uri="{FF2B5EF4-FFF2-40B4-BE49-F238E27FC236}">
                  <a16:creationId xmlns:a16="http://schemas.microsoft.com/office/drawing/2014/main" id="{3F8F34BB-6F05-4907-B338-0E5D4D1F3166}"/>
                </a:ext>
              </a:extLst>
            </p:cNvPr>
            <p:cNvSpPr/>
            <p:nvPr/>
          </p:nvSpPr>
          <p:spPr>
            <a:xfrm>
              <a:off x="-16779" y="5815886"/>
              <a:ext cx="976601" cy="2546757"/>
            </a:xfrm>
            <a:custGeom>
              <a:avLst/>
              <a:gdLst>
                <a:gd name="connsiteX0" fmla="*/ 245997 w 976601"/>
                <a:gd name="connsiteY0" fmla="*/ 1541896 h 2546757"/>
                <a:gd name="connsiteX1" fmla="*/ 191997 w 976601"/>
                <a:gd name="connsiteY1" fmla="*/ 1595896 h 2546757"/>
                <a:gd name="connsiteX2" fmla="*/ 245997 w 976601"/>
                <a:gd name="connsiteY2" fmla="*/ 1649896 h 2546757"/>
                <a:gd name="connsiteX3" fmla="*/ 353997 w 976601"/>
                <a:gd name="connsiteY3" fmla="*/ 1649896 h 2546757"/>
                <a:gd name="connsiteX4" fmla="*/ 407997 w 976601"/>
                <a:gd name="connsiteY4" fmla="*/ 1595896 h 2546757"/>
                <a:gd name="connsiteX5" fmla="*/ 353997 w 976601"/>
                <a:gd name="connsiteY5" fmla="*/ 1541896 h 2546757"/>
                <a:gd name="connsiteX6" fmla="*/ 510373 w 976601"/>
                <a:gd name="connsiteY6" fmla="*/ 50 h 2546757"/>
                <a:gd name="connsiteX7" fmla="*/ 885380 w 976601"/>
                <a:gd name="connsiteY7" fmla="*/ 214523 h 2546757"/>
                <a:gd name="connsiteX8" fmla="*/ 975808 w 976601"/>
                <a:gd name="connsiteY8" fmla="*/ 584318 h 2546757"/>
                <a:gd name="connsiteX9" fmla="*/ 976601 w 976601"/>
                <a:gd name="connsiteY9" fmla="*/ 731372 h 2546757"/>
                <a:gd name="connsiteX10" fmla="*/ 948804 w 976601"/>
                <a:gd name="connsiteY10" fmla="*/ 719858 h 2546757"/>
                <a:gd name="connsiteX11" fmla="*/ 696804 w 976601"/>
                <a:gd name="connsiteY11" fmla="*/ 719858 h 2546757"/>
                <a:gd name="connsiteX12" fmla="*/ 642804 w 976601"/>
                <a:gd name="connsiteY12" fmla="*/ 773858 h 2546757"/>
                <a:gd name="connsiteX13" fmla="*/ 696804 w 976601"/>
                <a:gd name="connsiteY13" fmla="*/ 827858 h 2546757"/>
                <a:gd name="connsiteX14" fmla="*/ 948804 w 976601"/>
                <a:gd name="connsiteY14" fmla="*/ 827858 h 2546757"/>
                <a:gd name="connsiteX15" fmla="*/ 972918 w 976601"/>
                <a:gd name="connsiteY15" fmla="*/ 817870 h 2546757"/>
                <a:gd name="connsiteX16" fmla="*/ 966749 w 976601"/>
                <a:gd name="connsiteY16" fmla="*/ 921008 h 2546757"/>
                <a:gd name="connsiteX17" fmla="*/ 806380 w 976601"/>
                <a:gd name="connsiteY17" fmla="*/ 921008 h 2546757"/>
                <a:gd name="connsiteX18" fmla="*/ 752380 w 976601"/>
                <a:gd name="connsiteY18" fmla="*/ 975008 h 2546757"/>
                <a:gd name="connsiteX19" fmla="*/ 806380 w 976601"/>
                <a:gd name="connsiteY19" fmla="*/ 1029008 h 2546757"/>
                <a:gd name="connsiteX20" fmla="*/ 955051 w 976601"/>
                <a:gd name="connsiteY20" fmla="*/ 1029008 h 2546757"/>
                <a:gd name="connsiteX21" fmla="*/ 933789 w 976601"/>
                <a:gd name="connsiteY21" fmla="*/ 1208993 h 2546757"/>
                <a:gd name="connsiteX22" fmla="*/ 843059 w 976601"/>
                <a:gd name="connsiteY22" fmla="*/ 1688156 h 2546757"/>
                <a:gd name="connsiteX23" fmla="*/ 810682 w 976601"/>
                <a:gd name="connsiteY23" fmla="*/ 1817456 h 2546757"/>
                <a:gd name="connsiteX24" fmla="*/ 806987 w 976601"/>
                <a:gd name="connsiteY24" fmla="*/ 1811976 h 2546757"/>
                <a:gd name="connsiteX25" fmla="*/ 768803 w 976601"/>
                <a:gd name="connsiteY25" fmla="*/ 1796159 h 2546757"/>
                <a:gd name="connsiteX26" fmla="*/ 660803 w 976601"/>
                <a:gd name="connsiteY26" fmla="*/ 1796159 h 2546757"/>
                <a:gd name="connsiteX27" fmla="*/ 606803 w 976601"/>
                <a:gd name="connsiteY27" fmla="*/ 1850159 h 2546757"/>
                <a:gd name="connsiteX28" fmla="*/ 660803 w 976601"/>
                <a:gd name="connsiteY28" fmla="*/ 1904159 h 2546757"/>
                <a:gd name="connsiteX29" fmla="*/ 768803 w 976601"/>
                <a:gd name="connsiteY29" fmla="*/ 1904159 h 2546757"/>
                <a:gd name="connsiteX30" fmla="*/ 791304 w 976601"/>
                <a:gd name="connsiteY30" fmla="*/ 1894839 h 2546757"/>
                <a:gd name="connsiteX31" fmla="*/ 786712 w 976601"/>
                <a:gd name="connsiteY31" fmla="*/ 1913180 h 2546757"/>
                <a:gd name="connsiteX32" fmla="*/ 505236 w 976601"/>
                <a:gd name="connsiteY32" fmla="*/ 2546757 h 2546757"/>
                <a:gd name="connsiteX33" fmla="*/ 104544 w 976601"/>
                <a:gd name="connsiteY33" fmla="*/ 193975 h 2546757"/>
                <a:gd name="connsiteX34" fmla="*/ 510373 w 976601"/>
                <a:gd name="connsiteY34" fmla="*/ 50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76601" h="2546757">
                  <a:moveTo>
                    <a:pt x="245997" y="1541896"/>
                  </a:moveTo>
                  <a:cubicBezTo>
                    <a:pt x="216174" y="1541896"/>
                    <a:pt x="191997" y="1566073"/>
                    <a:pt x="191997" y="1595896"/>
                  </a:cubicBezTo>
                  <a:cubicBezTo>
                    <a:pt x="191997" y="1625719"/>
                    <a:pt x="216174" y="1649896"/>
                    <a:pt x="245997" y="1649896"/>
                  </a:cubicBezTo>
                  <a:lnTo>
                    <a:pt x="353997" y="1649896"/>
                  </a:lnTo>
                  <a:cubicBezTo>
                    <a:pt x="383820" y="1649896"/>
                    <a:pt x="407997" y="1625719"/>
                    <a:pt x="407997" y="1595896"/>
                  </a:cubicBezTo>
                  <a:cubicBezTo>
                    <a:pt x="407997" y="1566073"/>
                    <a:pt x="383820" y="1541896"/>
                    <a:pt x="353997" y="1541896"/>
                  </a:cubicBezTo>
                  <a:close/>
                  <a:moveTo>
                    <a:pt x="510373" y="50"/>
                  </a:moveTo>
                  <a:cubicBezTo>
                    <a:pt x="645650" y="2191"/>
                    <a:pt x="775789" y="72397"/>
                    <a:pt x="885380" y="214523"/>
                  </a:cubicBezTo>
                  <a:cubicBezTo>
                    <a:pt x="940604" y="292864"/>
                    <a:pt x="968376" y="423579"/>
                    <a:pt x="975808" y="584318"/>
                  </a:cubicBezTo>
                  <a:lnTo>
                    <a:pt x="976601" y="731372"/>
                  </a:lnTo>
                  <a:lnTo>
                    <a:pt x="948804" y="719858"/>
                  </a:lnTo>
                  <a:lnTo>
                    <a:pt x="696804" y="719858"/>
                  </a:lnTo>
                  <a:cubicBezTo>
                    <a:pt x="666981" y="719858"/>
                    <a:pt x="642804" y="744035"/>
                    <a:pt x="642804" y="773858"/>
                  </a:cubicBezTo>
                  <a:cubicBezTo>
                    <a:pt x="642804" y="803681"/>
                    <a:pt x="666981" y="827858"/>
                    <a:pt x="696804" y="827858"/>
                  </a:cubicBezTo>
                  <a:lnTo>
                    <a:pt x="948804" y="827858"/>
                  </a:lnTo>
                  <a:lnTo>
                    <a:pt x="972918" y="817870"/>
                  </a:lnTo>
                  <a:lnTo>
                    <a:pt x="966749" y="921008"/>
                  </a:lnTo>
                  <a:lnTo>
                    <a:pt x="806380" y="921008"/>
                  </a:lnTo>
                  <a:cubicBezTo>
                    <a:pt x="776557" y="921008"/>
                    <a:pt x="752380" y="945185"/>
                    <a:pt x="752380" y="975008"/>
                  </a:cubicBezTo>
                  <a:cubicBezTo>
                    <a:pt x="752380" y="1004831"/>
                    <a:pt x="776557" y="1029008"/>
                    <a:pt x="806380" y="1029008"/>
                  </a:cubicBezTo>
                  <a:lnTo>
                    <a:pt x="955051" y="1029008"/>
                  </a:lnTo>
                  <a:lnTo>
                    <a:pt x="933789" y="1208993"/>
                  </a:lnTo>
                  <a:cubicBezTo>
                    <a:pt x="910261" y="1369418"/>
                    <a:pt x="878795" y="1532982"/>
                    <a:pt x="843059" y="1688156"/>
                  </a:cubicBezTo>
                  <a:lnTo>
                    <a:pt x="810682" y="1817456"/>
                  </a:lnTo>
                  <a:lnTo>
                    <a:pt x="806987" y="1811976"/>
                  </a:lnTo>
                  <a:cubicBezTo>
                    <a:pt x="797215" y="1802204"/>
                    <a:pt x="783715" y="1796159"/>
                    <a:pt x="768803" y="1796159"/>
                  </a:cubicBezTo>
                  <a:lnTo>
                    <a:pt x="660803" y="1796159"/>
                  </a:lnTo>
                  <a:cubicBezTo>
                    <a:pt x="630980" y="1796159"/>
                    <a:pt x="606803" y="1820336"/>
                    <a:pt x="606803" y="1850159"/>
                  </a:cubicBezTo>
                  <a:cubicBezTo>
                    <a:pt x="606803" y="1879982"/>
                    <a:pt x="630980" y="1904159"/>
                    <a:pt x="660803" y="1904159"/>
                  </a:cubicBezTo>
                  <a:lnTo>
                    <a:pt x="768803" y="1904159"/>
                  </a:lnTo>
                  <a:lnTo>
                    <a:pt x="791304" y="1894839"/>
                  </a:lnTo>
                  <a:lnTo>
                    <a:pt x="786712" y="1913180"/>
                  </a:lnTo>
                  <a:cubicBezTo>
                    <a:pt x="688992" y="2272925"/>
                    <a:pt x="576055" y="2544183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ubicBezTo>
                    <a:pt x="234684" y="63836"/>
                    <a:pt x="375097" y="-2091"/>
                    <a:pt x="510373" y="5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105">
              <a:extLst>
                <a:ext uri="{FF2B5EF4-FFF2-40B4-BE49-F238E27FC236}">
                  <a16:creationId xmlns:a16="http://schemas.microsoft.com/office/drawing/2014/main" id="{DD59D5C2-A7E2-486E-A093-B6A59E14DE7B}"/>
                </a:ext>
              </a:extLst>
            </p:cNvPr>
            <p:cNvSpPr/>
            <p:nvPr/>
          </p:nvSpPr>
          <p:spPr>
            <a:xfrm>
              <a:off x="339044" y="4952296"/>
              <a:ext cx="339180" cy="883340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자유형: 도형 106">
              <a:extLst>
                <a:ext uri="{FF2B5EF4-FFF2-40B4-BE49-F238E27FC236}">
                  <a16:creationId xmlns:a16="http://schemas.microsoft.com/office/drawing/2014/main" id="{9F9920C3-3087-403A-B352-57F7C114722A}"/>
                </a:ext>
              </a:extLst>
            </p:cNvPr>
            <p:cNvSpPr/>
            <p:nvPr/>
          </p:nvSpPr>
          <p:spPr>
            <a:xfrm rot="3314848">
              <a:off x="782588" y="5196133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자유형: 도형 107">
              <a:extLst>
                <a:ext uri="{FF2B5EF4-FFF2-40B4-BE49-F238E27FC236}">
                  <a16:creationId xmlns:a16="http://schemas.microsoft.com/office/drawing/2014/main" id="{72827ED6-8A0A-4B34-B285-EF1D93C0E17C}"/>
                </a:ext>
              </a:extLst>
            </p:cNvPr>
            <p:cNvSpPr/>
            <p:nvPr/>
          </p:nvSpPr>
          <p:spPr>
            <a:xfrm rot="18285152" flipH="1">
              <a:off x="-46881" y="5188454"/>
              <a:ext cx="299484" cy="779958"/>
            </a:xfrm>
            <a:custGeom>
              <a:avLst/>
              <a:gdLst>
                <a:gd name="connsiteX0" fmla="*/ 0 w 780836"/>
                <a:gd name="connsiteY0" fmla="*/ 0 h 2352782"/>
                <a:gd name="connsiteX1" fmla="*/ 780836 w 780836"/>
                <a:gd name="connsiteY1" fmla="*/ 20548 h 2352782"/>
                <a:gd name="connsiteX2" fmla="*/ 400692 w 780836"/>
                <a:gd name="connsiteY2" fmla="*/ 2352782 h 2352782"/>
                <a:gd name="connsiteX3" fmla="*/ 0 w 780836"/>
                <a:gd name="connsiteY3" fmla="*/ 0 h 2352782"/>
                <a:gd name="connsiteX0" fmla="*/ 0 w 780836"/>
                <a:gd name="connsiteY0" fmla="*/ 107443 h 2460225"/>
                <a:gd name="connsiteX1" fmla="*/ 780836 w 780836"/>
                <a:gd name="connsiteY1" fmla="*/ 127991 h 2460225"/>
                <a:gd name="connsiteX2" fmla="*/ 400692 w 780836"/>
                <a:gd name="connsiteY2" fmla="*/ 2460225 h 2460225"/>
                <a:gd name="connsiteX3" fmla="*/ 0 w 780836"/>
                <a:gd name="connsiteY3" fmla="*/ 107443 h 2460225"/>
                <a:gd name="connsiteX0" fmla="*/ 0 w 780836"/>
                <a:gd name="connsiteY0" fmla="*/ 157453 h 2510235"/>
                <a:gd name="connsiteX1" fmla="*/ 780836 w 780836"/>
                <a:gd name="connsiteY1" fmla="*/ 178001 h 2510235"/>
                <a:gd name="connsiteX2" fmla="*/ 400692 w 780836"/>
                <a:gd name="connsiteY2" fmla="*/ 2510235 h 2510235"/>
                <a:gd name="connsiteX3" fmla="*/ 0 w 780836"/>
                <a:gd name="connsiteY3" fmla="*/ 157453 h 2510235"/>
                <a:gd name="connsiteX0" fmla="*/ 0 w 780836"/>
                <a:gd name="connsiteY0" fmla="*/ 171463 h 2524245"/>
                <a:gd name="connsiteX1" fmla="*/ 780836 w 780836"/>
                <a:gd name="connsiteY1" fmla="*/ 192011 h 2524245"/>
                <a:gd name="connsiteX2" fmla="*/ 400692 w 780836"/>
                <a:gd name="connsiteY2" fmla="*/ 2524245 h 2524245"/>
                <a:gd name="connsiteX3" fmla="*/ 0 w 780836"/>
                <a:gd name="connsiteY3" fmla="*/ 171463 h 2524245"/>
                <a:gd name="connsiteX0" fmla="*/ 0 w 854731"/>
                <a:gd name="connsiteY0" fmla="*/ 171463 h 2524245"/>
                <a:gd name="connsiteX1" fmla="*/ 780836 w 854731"/>
                <a:gd name="connsiteY1" fmla="*/ 192011 h 2524245"/>
                <a:gd name="connsiteX2" fmla="*/ 400692 w 854731"/>
                <a:gd name="connsiteY2" fmla="*/ 2524245 h 2524245"/>
                <a:gd name="connsiteX3" fmla="*/ 0 w 854731"/>
                <a:gd name="connsiteY3" fmla="*/ 171463 h 2524245"/>
                <a:gd name="connsiteX0" fmla="*/ 97640 w 952371"/>
                <a:gd name="connsiteY0" fmla="*/ 171463 h 2524245"/>
                <a:gd name="connsiteX1" fmla="*/ 878476 w 952371"/>
                <a:gd name="connsiteY1" fmla="*/ 192011 h 2524245"/>
                <a:gd name="connsiteX2" fmla="*/ 498332 w 952371"/>
                <a:gd name="connsiteY2" fmla="*/ 2524245 h 2524245"/>
                <a:gd name="connsiteX3" fmla="*/ 97640 w 952371"/>
                <a:gd name="connsiteY3" fmla="*/ 171463 h 2524245"/>
                <a:gd name="connsiteX0" fmla="*/ 97640 w 964286"/>
                <a:gd name="connsiteY0" fmla="*/ 171463 h 2524245"/>
                <a:gd name="connsiteX1" fmla="*/ 878476 w 964286"/>
                <a:gd name="connsiteY1" fmla="*/ 192011 h 2524245"/>
                <a:gd name="connsiteX2" fmla="*/ 498332 w 964286"/>
                <a:gd name="connsiteY2" fmla="*/ 2524245 h 2524245"/>
                <a:gd name="connsiteX3" fmla="*/ 97640 w 964286"/>
                <a:gd name="connsiteY3" fmla="*/ 171463 h 2524245"/>
                <a:gd name="connsiteX0" fmla="*/ 97640 w 940731"/>
                <a:gd name="connsiteY0" fmla="*/ 171463 h 2524245"/>
                <a:gd name="connsiteX1" fmla="*/ 878476 w 940731"/>
                <a:gd name="connsiteY1" fmla="*/ 192011 h 2524245"/>
                <a:gd name="connsiteX2" fmla="*/ 498332 w 940731"/>
                <a:gd name="connsiteY2" fmla="*/ 2524245 h 2524245"/>
                <a:gd name="connsiteX3" fmla="*/ 97640 w 940731"/>
                <a:gd name="connsiteY3" fmla="*/ 171463 h 2524245"/>
                <a:gd name="connsiteX0" fmla="*/ 97640 w 940731"/>
                <a:gd name="connsiteY0" fmla="*/ 190080 h 2542862"/>
                <a:gd name="connsiteX1" fmla="*/ 878476 w 940731"/>
                <a:gd name="connsiteY1" fmla="*/ 210628 h 2542862"/>
                <a:gd name="connsiteX2" fmla="*/ 498332 w 940731"/>
                <a:gd name="connsiteY2" fmla="*/ 2542862 h 2542862"/>
                <a:gd name="connsiteX3" fmla="*/ 97640 w 940731"/>
                <a:gd name="connsiteY3" fmla="*/ 190080 h 2542862"/>
                <a:gd name="connsiteX0" fmla="*/ 97640 w 976424"/>
                <a:gd name="connsiteY0" fmla="*/ 190080 h 2542862"/>
                <a:gd name="connsiteX1" fmla="*/ 878476 w 976424"/>
                <a:gd name="connsiteY1" fmla="*/ 210628 h 2542862"/>
                <a:gd name="connsiteX2" fmla="*/ 498332 w 976424"/>
                <a:gd name="connsiteY2" fmla="*/ 2542862 h 2542862"/>
                <a:gd name="connsiteX3" fmla="*/ 97640 w 976424"/>
                <a:gd name="connsiteY3" fmla="*/ 190080 h 2542862"/>
                <a:gd name="connsiteX0" fmla="*/ 108311 w 987095"/>
                <a:gd name="connsiteY0" fmla="*/ 190080 h 2542862"/>
                <a:gd name="connsiteX1" fmla="*/ 889147 w 987095"/>
                <a:gd name="connsiteY1" fmla="*/ 210628 h 2542862"/>
                <a:gd name="connsiteX2" fmla="*/ 509003 w 987095"/>
                <a:gd name="connsiteY2" fmla="*/ 2542862 h 2542862"/>
                <a:gd name="connsiteX3" fmla="*/ 108311 w 987095"/>
                <a:gd name="connsiteY3" fmla="*/ 190080 h 2542862"/>
                <a:gd name="connsiteX0" fmla="*/ 108311 w 995452"/>
                <a:gd name="connsiteY0" fmla="*/ 190080 h 2542862"/>
                <a:gd name="connsiteX1" fmla="*/ 889147 w 995452"/>
                <a:gd name="connsiteY1" fmla="*/ 210628 h 2542862"/>
                <a:gd name="connsiteX2" fmla="*/ 509003 w 995452"/>
                <a:gd name="connsiteY2" fmla="*/ 2542862 h 2542862"/>
                <a:gd name="connsiteX3" fmla="*/ 108311 w 995452"/>
                <a:gd name="connsiteY3" fmla="*/ 190080 h 2542862"/>
                <a:gd name="connsiteX0" fmla="*/ 99853 w 986994"/>
                <a:gd name="connsiteY0" fmla="*/ 190080 h 2542862"/>
                <a:gd name="connsiteX1" fmla="*/ 880689 w 986994"/>
                <a:gd name="connsiteY1" fmla="*/ 210628 h 2542862"/>
                <a:gd name="connsiteX2" fmla="*/ 500545 w 986994"/>
                <a:gd name="connsiteY2" fmla="*/ 2542862 h 2542862"/>
                <a:gd name="connsiteX3" fmla="*/ 99853 w 986994"/>
                <a:gd name="connsiteY3" fmla="*/ 190080 h 2542862"/>
                <a:gd name="connsiteX0" fmla="*/ 99853 w 985728"/>
                <a:gd name="connsiteY0" fmla="*/ 190080 h 2542862"/>
                <a:gd name="connsiteX1" fmla="*/ 880689 w 985728"/>
                <a:gd name="connsiteY1" fmla="*/ 210628 h 2542862"/>
                <a:gd name="connsiteX2" fmla="*/ 500545 w 985728"/>
                <a:gd name="connsiteY2" fmla="*/ 2542862 h 2542862"/>
                <a:gd name="connsiteX3" fmla="*/ 99853 w 985728"/>
                <a:gd name="connsiteY3" fmla="*/ 190080 h 2542862"/>
                <a:gd name="connsiteX0" fmla="*/ 103955 w 989830"/>
                <a:gd name="connsiteY0" fmla="*/ 190080 h 2542862"/>
                <a:gd name="connsiteX1" fmla="*/ 884791 w 989830"/>
                <a:gd name="connsiteY1" fmla="*/ 210628 h 2542862"/>
                <a:gd name="connsiteX2" fmla="*/ 504647 w 989830"/>
                <a:gd name="connsiteY2" fmla="*/ 2542862 h 2542862"/>
                <a:gd name="connsiteX3" fmla="*/ 103955 w 989830"/>
                <a:gd name="connsiteY3" fmla="*/ 190080 h 2542862"/>
                <a:gd name="connsiteX0" fmla="*/ 103955 w 960876"/>
                <a:gd name="connsiteY0" fmla="*/ 190080 h 2542862"/>
                <a:gd name="connsiteX1" fmla="*/ 884791 w 960876"/>
                <a:gd name="connsiteY1" fmla="*/ 210628 h 2542862"/>
                <a:gd name="connsiteX2" fmla="*/ 504647 w 960876"/>
                <a:gd name="connsiteY2" fmla="*/ 2542862 h 2542862"/>
                <a:gd name="connsiteX3" fmla="*/ 103955 w 960876"/>
                <a:gd name="connsiteY3" fmla="*/ 190080 h 2542862"/>
                <a:gd name="connsiteX0" fmla="*/ 103955 w 977301"/>
                <a:gd name="connsiteY0" fmla="*/ 190080 h 2542862"/>
                <a:gd name="connsiteX1" fmla="*/ 884791 w 977301"/>
                <a:gd name="connsiteY1" fmla="*/ 210628 h 2542862"/>
                <a:gd name="connsiteX2" fmla="*/ 504647 w 977301"/>
                <a:gd name="connsiteY2" fmla="*/ 2542862 h 2542862"/>
                <a:gd name="connsiteX3" fmla="*/ 103955 w 977301"/>
                <a:gd name="connsiteY3" fmla="*/ 190080 h 2542862"/>
                <a:gd name="connsiteX0" fmla="*/ 99854 w 973200"/>
                <a:gd name="connsiteY0" fmla="*/ 190080 h 2542862"/>
                <a:gd name="connsiteX1" fmla="*/ 880690 w 973200"/>
                <a:gd name="connsiteY1" fmla="*/ 210628 h 2542862"/>
                <a:gd name="connsiteX2" fmla="*/ 500546 w 973200"/>
                <a:gd name="connsiteY2" fmla="*/ 2542862 h 2542862"/>
                <a:gd name="connsiteX3" fmla="*/ 99854 w 973200"/>
                <a:gd name="connsiteY3" fmla="*/ 190080 h 2542862"/>
                <a:gd name="connsiteX0" fmla="*/ 99854 w 973200"/>
                <a:gd name="connsiteY0" fmla="*/ 193975 h 2546757"/>
                <a:gd name="connsiteX1" fmla="*/ 880690 w 973200"/>
                <a:gd name="connsiteY1" fmla="*/ 214523 h 2546757"/>
                <a:gd name="connsiteX2" fmla="*/ 500546 w 973200"/>
                <a:gd name="connsiteY2" fmla="*/ 2546757 h 2546757"/>
                <a:gd name="connsiteX3" fmla="*/ 99854 w 97320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  <a:gd name="connsiteX0" fmla="*/ 104544 w 977890"/>
                <a:gd name="connsiteY0" fmla="*/ 193975 h 2546757"/>
                <a:gd name="connsiteX1" fmla="*/ 885380 w 977890"/>
                <a:gd name="connsiteY1" fmla="*/ 214523 h 2546757"/>
                <a:gd name="connsiteX2" fmla="*/ 505236 w 977890"/>
                <a:gd name="connsiteY2" fmla="*/ 2546757 h 2546757"/>
                <a:gd name="connsiteX3" fmla="*/ 104544 w 977890"/>
                <a:gd name="connsiteY3" fmla="*/ 193975 h 254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890" h="2546757">
                  <a:moveTo>
                    <a:pt x="104544" y="193975"/>
                  </a:moveTo>
                  <a:cubicBezTo>
                    <a:pt x="364823" y="-66304"/>
                    <a:pt x="666198" y="-69729"/>
                    <a:pt x="885380" y="214523"/>
                  </a:cubicBezTo>
                  <a:cubicBezTo>
                    <a:pt x="1179906" y="632340"/>
                    <a:pt x="693596" y="2539908"/>
                    <a:pt x="505236" y="2546757"/>
                  </a:cubicBezTo>
                  <a:cubicBezTo>
                    <a:pt x="310027" y="2543332"/>
                    <a:pt x="-224230" y="639190"/>
                    <a:pt x="104544" y="1939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5011DF-A658-4AE1-8421-792D63314273}"/>
              </a:ext>
            </a:extLst>
          </p:cNvPr>
          <p:cNvGrpSpPr/>
          <p:nvPr/>
        </p:nvGrpSpPr>
        <p:grpSpPr>
          <a:xfrm rot="20007842">
            <a:off x="4784131" y="4054455"/>
            <a:ext cx="761067" cy="1530882"/>
            <a:chOff x="3253539" y="3991723"/>
            <a:chExt cx="288620" cy="58055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C3A36D-CF23-4EDC-95A4-0BAA55528A52}"/>
                </a:ext>
              </a:extLst>
            </p:cNvPr>
            <p:cNvSpPr/>
            <p:nvPr/>
          </p:nvSpPr>
          <p:spPr>
            <a:xfrm>
              <a:off x="3253539" y="3991723"/>
              <a:ext cx="288620" cy="580558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3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D2AC76-ED08-4744-B094-B6E80482ECB6}"/>
                </a:ext>
              </a:extLst>
            </p:cNvPr>
            <p:cNvSpPr/>
            <p:nvPr/>
          </p:nvSpPr>
          <p:spPr>
            <a:xfrm>
              <a:off x="3256884" y="3991723"/>
              <a:ext cx="155921" cy="155921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5B363"/>
                </a:solidFill>
              </a:rPr>
              <a:t>Prepared Questions</a:t>
            </a:r>
            <a:endParaRPr lang="en-US" dirty="0">
              <a:solidFill>
                <a:srgbClr val="F5B363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C5A1F5-CA5C-40A9-AF1F-FE0C6C3358C8}"/>
              </a:ext>
            </a:extLst>
          </p:cNvPr>
          <p:cNvGrpSpPr/>
          <p:nvPr/>
        </p:nvGrpSpPr>
        <p:grpSpPr>
          <a:xfrm rot="19652038">
            <a:off x="5536755" y="2265030"/>
            <a:ext cx="1668669" cy="2905785"/>
            <a:chOff x="2755505" y="1879063"/>
            <a:chExt cx="552450" cy="962025"/>
          </a:xfrm>
          <a:solidFill>
            <a:schemeClr val="accent4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B2ABAA-448A-470D-A8CC-C29CC544DBC8}"/>
                </a:ext>
              </a:extLst>
            </p:cNvPr>
            <p:cNvSpPr/>
            <p:nvPr/>
          </p:nvSpPr>
          <p:spPr>
            <a:xfrm>
              <a:off x="2755505" y="1879063"/>
              <a:ext cx="552450" cy="962025"/>
            </a:xfrm>
            <a:custGeom>
              <a:avLst/>
              <a:gdLst>
                <a:gd name="connsiteX0" fmla="*/ 407432 w 552450"/>
                <a:gd name="connsiteY0" fmla="*/ 33338 h 962025"/>
                <a:gd name="connsiteX1" fmla="*/ 281702 w 552450"/>
                <a:gd name="connsiteY1" fmla="*/ 0 h 962025"/>
                <a:gd name="connsiteX2" fmla="*/ 266462 w 552450"/>
                <a:gd name="connsiteY2" fmla="*/ 0 h 962025"/>
                <a:gd name="connsiteX3" fmla="*/ 246459 w 552450"/>
                <a:gd name="connsiteY3" fmla="*/ 1905 h 962025"/>
                <a:gd name="connsiteX4" fmla="*/ 714 w 552450"/>
                <a:gd name="connsiteY4" fmla="*/ 260985 h 962025"/>
                <a:gd name="connsiteX5" fmla="*/ 714 w 552450"/>
                <a:gd name="connsiteY5" fmla="*/ 294322 h 962025"/>
                <a:gd name="connsiteX6" fmla="*/ 28337 w 552450"/>
                <a:gd name="connsiteY6" fmla="*/ 401003 h 962025"/>
                <a:gd name="connsiteX7" fmla="*/ 114062 w 552450"/>
                <a:gd name="connsiteY7" fmla="*/ 502920 h 962025"/>
                <a:gd name="connsiteX8" fmla="*/ 233124 w 552450"/>
                <a:gd name="connsiteY8" fmla="*/ 552450 h 962025"/>
                <a:gd name="connsiteX9" fmla="*/ 234077 w 552450"/>
                <a:gd name="connsiteY9" fmla="*/ 553403 h 962025"/>
                <a:gd name="connsiteX10" fmla="*/ 238839 w 552450"/>
                <a:gd name="connsiteY10" fmla="*/ 553403 h 962025"/>
                <a:gd name="connsiteX11" fmla="*/ 241697 w 552450"/>
                <a:gd name="connsiteY11" fmla="*/ 556260 h 962025"/>
                <a:gd name="connsiteX12" fmla="*/ 237887 w 552450"/>
                <a:gd name="connsiteY12" fmla="*/ 581025 h 962025"/>
                <a:gd name="connsiteX13" fmla="*/ 233124 w 552450"/>
                <a:gd name="connsiteY13" fmla="*/ 622935 h 962025"/>
                <a:gd name="connsiteX14" fmla="*/ 255032 w 552450"/>
                <a:gd name="connsiteY14" fmla="*/ 700087 h 962025"/>
                <a:gd name="connsiteX15" fmla="*/ 241697 w 552450"/>
                <a:gd name="connsiteY15" fmla="*/ 794385 h 962025"/>
                <a:gd name="connsiteX16" fmla="*/ 242649 w 552450"/>
                <a:gd name="connsiteY16" fmla="*/ 933450 h 962025"/>
                <a:gd name="connsiteX17" fmla="*/ 257889 w 552450"/>
                <a:gd name="connsiteY17" fmla="*/ 962025 h 962025"/>
                <a:gd name="connsiteX18" fmla="*/ 279797 w 552450"/>
                <a:gd name="connsiteY18" fmla="*/ 967740 h 962025"/>
                <a:gd name="connsiteX19" fmla="*/ 301704 w 552450"/>
                <a:gd name="connsiteY19" fmla="*/ 962025 h 962025"/>
                <a:gd name="connsiteX20" fmla="*/ 316944 w 552450"/>
                <a:gd name="connsiteY20" fmla="*/ 933450 h 962025"/>
                <a:gd name="connsiteX21" fmla="*/ 317897 w 552450"/>
                <a:gd name="connsiteY21" fmla="*/ 794385 h 962025"/>
                <a:gd name="connsiteX22" fmla="*/ 304562 w 552450"/>
                <a:gd name="connsiteY22" fmla="*/ 700087 h 962025"/>
                <a:gd name="connsiteX23" fmla="*/ 326469 w 552450"/>
                <a:gd name="connsiteY23" fmla="*/ 622935 h 962025"/>
                <a:gd name="connsiteX24" fmla="*/ 321707 w 552450"/>
                <a:gd name="connsiteY24" fmla="*/ 581025 h 962025"/>
                <a:gd name="connsiteX25" fmla="*/ 317897 w 552450"/>
                <a:gd name="connsiteY25" fmla="*/ 556260 h 962025"/>
                <a:gd name="connsiteX26" fmla="*/ 320754 w 552450"/>
                <a:gd name="connsiteY26" fmla="*/ 553403 h 962025"/>
                <a:gd name="connsiteX27" fmla="*/ 322659 w 552450"/>
                <a:gd name="connsiteY27" fmla="*/ 553403 h 962025"/>
                <a:gd name="connsiteX28" fmla="*/ 333137 w 552450"/>
                <a:gd name="connsiteY28" fmla="*/ 550545 h 962025"/>
                <a:gd name="connsiteX29" fmla="*/ 556022 w 552450"/>
                <a:gd name="connsiteY29" fmla="*/ 316230 h 962025"/>
                <a:gd name="connsiteX30" fmla="*/ 407432 w 552450"/>
                <a:gd name="connsiteY30" fmla="*/ 33338 h 962025"/>
                <a:gd name="connsiteX31" fmla="*/ 277892 w 552450"/>
                <a:gd name="connsiteY31" fmla="*/ 939165 h 962025"/>
                <a:gd name="connsiteX32" fmla="*/ 263604 w 552450"/>
                <a:gd name="connsiteY32" fmla="*/ 924878 h 962025"/>
                <a:gd name="connsiteX33" fmla="*/ 277892 w 552450"/>
                <a:gd name="connsiteY33" fmla="*/ 910590 h 962025"/>
                <a:gd name="connsiteX34" fmla="*/ 292179 w 552450"/>
                <a:gd name="connsiteY34" fmla="*/ 924878 h 962025"/>
                <a:gd name="connsiteX35" fmla="*/ 277892 w 552450"/>
                <a:gd name="connsiteY35" fmla="*/ 939165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52450" h="962025">
                  <a:moveTo>
                    <a:pt x="407432" y="33338"/>
                  </a:moveTo>
                  <a:cubicBezTo>
                    <a:pt x="368379" y="12382"/>
                    <a:pt x="325517" y="2857"/>
                    <a:pt x="281702" y="0"/>
                  </a:cubicBezTo>
                  <a:cubicBezTo>
                    <a:pt x="276939" y="0"/>
                    <a:pt x="271224" y="0"/>
                    <a:pt x="266462" y="0"/>
                  </a:cubicBezTo>
                  <a:cubicBezTo>
                    <a:pt x="259794" y="2857"/>
                    <a:pt x="253127" y="0"/>
                    <a:pt x="246459" y="1905"/>
                  </a:cubicBezTo>
                  <a:cubicBezTo>
                    <a:pt x="110252" y="18097"/>
                    <a:pt x="9287" y="124778"/>
                    <a:pt x="714" y="260985"/>
                  </a:cubicBezTo>
                  <a:cubicBezTo>
                    <a:pt x="-238" y="271462"/>
                    <a:pt x="-238" y="282893"/>
                    <a:pt x="714" y="294322"/>
                  </a:cubicBezTo>
                  <a:cubicBezTo>
                    <a:pt x="714" y="332422"/>
                    <a:pt x="12144" y="367665"/>
                    <a:pt x="28337" y="401003"/>
                  </a:cubicBezTo>
                  <a:cubicBezTo>
                    <a:pt x="47387" y="441960"/>
                    <a:pt x="77867" y="475297"/>
                    <a:pt x="114062" y="502920"/>
                  </a:cubicBezTo>
                  <a:cubicBezTo>
                    <a:pt x="149304" y="529590"/>
                    <a:pt x="189309" y="544830"/>
                    <a:pt x="233124" y="552450"/>
                  </a:cubicBezTo>
                  <a:cubicBezTo>
                    <a:pt x="233124" y="552450"/>
                    <a:pt x="234077" y="553403"/>
                    <a:pt x="234077" y="553403"/>
                  </a:cubicBezTo>
                  <a:lnTo>
                    <a:pt x="238839" y="553403"/>
                  </a:lnTo>
                  <a:cubicBezTo>
                    <a:pt x="239792" y="554355"/>
                    <a:pt x="240744" y="555308"/>
                    <a:pt x="241697" y="556260"/>
                  </a:cubicBezTo>
                  <a:cubicBezTo>
                    <a:pt x="240744" y="566737"/>
                    <a:pt x="247412" y="575310"/>
                    <a:pt x="237887" y="581025"/>
                  </a:cubicBezTo>
                  <a:cubicBezTo>
                    <a:pt x="223599" y="590550"/>
                    <a:pt x="229314" y="612458"/>
                    <a:pt x="233124" y="622935"/>
                  </a:cubicBezTo>
                  <a:cubicBezTo>
                    <a:pt x="245507" y="652462"/>
                    <a:pt x="255984" y="666750"/>
                    <a:pt x="255032" y="700087"/>
                  </a:cubicBezTo>
                  <a:cubicBezTo>
                    <a:pt x="254079" y="721995"/>
                    <a:pt x="240744" y="772478"/>
                    <a:pt x="241697" y="794385"/>
                  </a:cubicBezTo>
                  <a:cubicBezTo>
                    <a:pt x="241697" y="841058"/>
                    <a:pt x="242649" y="886778"/>
                    <a:pt x="242649" y="933450"/>
                  </a:cubicBezTo>
                  <a:cubicBezTo>
                    <a:pt x="242649" y="945833"/>
                    <a:pt x="246459" y="956310"/>
                    <a:pt x="257889" y="962025"/>
                  </a:cubicBezTo>
                  <a:cubicBezTo>
                    <a:pt x="265509" y="965835"/>
                    <a:pt x="273129" y="967740"/>
                    <a:pt x="279797" y="967740"/>
                  </a:cubicBezTo>
                  <a:cubicBezTo>
                    <a:pt x="286464" y="967740"/>
                    <a:pt x="294084" y="965835"/>
                    <a:pt x="301704" y="962025"/>
                  </a:cubicBezTo>
                  <a:cubicBezTo>
                    <a:pt x="313134" y="956310"/>
                    <a:pt x="316944" y="945833"/>
                    <a:pt x="316944" y="933450"/>
                  </a:cubicBezTo>
                  <a:cubicBezTo>
                    <a:pt x="316944" y="886778"/>
                    <a:pt x="316944" y="841058"/>
                    <a:pt x="317897" y="794385"/>
                  </a:cubicBezTo>
                  <a:cubicBezTo>
                    <a:pt x="317897" y="772478"/>
                    <a:pt x="305514" y="721995"/>
                    <a:pt x="304562" y="700087"/>
                  </a:cubicBezTo>
                  <a:cubicBezTo>
                    <a:pt x="303609" y="666750"/>
                    <a:pt x="314087" y="653415"/>
                    <a:pt x="326469" y="622935"/>
                  </a:cubicBezTo>
                  <a:cubicBezTo>
                    <a:pt x="331232" y="612458"/>
                    <a:pt x="335994" y="590550"/>
                    <a:pt x="321707" y="581025"/>
                  </a:cubicBezTo>
                  <a:cubicBezTo>
                    <a:pt x="312182" y="574358"/>
                    <a:pt x="318849" y="565785"/>
                    <a:pt x="317897" y="556260"/>
                  </a:cubicBezTo>
                  <a:cubicBezTo>
                    <a:pt x="318849" y="555308"/>
                    <a:pt x="319802" y="554355"/>
                    <a:pt x="320754" y="553403"/>
                  </a:cubicBezTo>
                  <a:lnTo>
                    <a:pt x="322659" y="553403"/>
                  </a:lnTo>
                  <a:cubicBezTo>
                    <a:pt x="325517" y="551498"/>
                    <a:pt x="328374" y="550545"/>
                    <a:pt x="333137" y="550545"/>
                  </a:cubicBezTo>
                  <a:cubicBezTo>
                    <a:pt x="451247" y="527685"/>
                    <a:pt x="537924" y="435293"/>
                    <a:pt x="556022" y="316230"/>
                  </a:cubicBezTo>
                  <a:cubicBezTo>
                    <a:pt x="569357" y="202883"/>
                    <a:pt x="511254" y="89535"/>
                    <a:pt x="407432" y="33338"/>
                  </a:cubicBezTo>
                  <a:close/>
                  <a:moveTo>
                    <a:pt x="277892" y="939165"/>
                  </a:moveTo>
                  <a:cubicBezTo>
                    <a:pt x="269319" y="939165"/>
                    <a:pt x="263604" y="932498"/>
                    <a:pt x="263604" y="924878"/>
                  </a:cubicBezTo>
                  <a:cubicBezTo>
                    <a:pt x="263604" y="916305"/>
                    <a:pt x="270272" y="910590"/>
                    <a:pt x="277892" y="910590"/>
                  </a:cubicBezTo>
                  <a:cubicBezTo>
                    <a:pt x="286464" y="910590"/>
                    <a:pt x="292179" y="917258"/>
                    <a:pt x="292179" y="924878"/>
                  </a:cubicBezTo>
                  <a:cubicBezTo>
                    <a:pt x="292179" y="932498"/>
                    <a:pt x="285512" y="939165"/>
                    <a:pt x="277892" y="9391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C606A2B-0655-45A8-9E66-AF71422961D8}"/>
                </a:ext>
              </a:extLst>
            </p:cNvPr>
            <p:cNvSpPr/>
            <p:nvPr/>
          </p:nvSpPr>
          <p:spPr>
            <a:xfrm>
              <a:off x="2801939" y="1928593"/>
              <a:ext cx="457200" cy="457200"/>
            </a:xfrm>
            <a:custGeom>
              <a:avLst/>
              <a:gdLst>
                <a:gd name="connsiteX0" fmla="*/ 230505 w 457200"/>
                <a:gd name="connsiteY0" fmla="*/ 0 h 457200"/>
                <a:gd name="connsiteX1" fmla="*/ 0 w 457200"/>
                <a:gd name="connsiteY1" fmla="*/ 225742 h 457200"/>
                <a:gd name="connsiteX2" fmla="*/ 229552 w 457200"/>
                <a:gd name="connsiteY2" fmla="*/ 459105 h 457200"/>
                <a:gd name="connsiteX3" fmla="*/ 459105 w 457200"/>
                <a:gd name="connsiteY3" fmla="*/ 229552 h 457200"/>
                <a:gd name="connsiteX4" fmla="*/ 230505 w 457200"/>
                <a:gd name="connsiteY4" fmla="*/ 0 h 457200"/>
                <a:gd name="connsiteX5" fmla="*/ 230505 w 457200"/>
                <a:gd name="connsiteY5" fmla="*/ 442913 h 457200"/>
                <a:gd name="connsiteX6" fmla="*/ 16192 w 457200"/>
                <a:gd name="connsiteY6" fmla="*/ 225742 h 457200"/>
                <a:gd name="connsiteX7" fmla="*/ 230505 w 457200"/>
                <a:gd name="connsiteY7" fmla="*/ 16192 h 457200"/>
                <a:gd name="connsiteX8" fmla="*/ 443865 w 457200"/>
                <a:gd name="connsiteY8" fmla="*/ 229552 h 457200"/>
                <a:gd name="connsiteX9" fmla="*/ 230505 w 457200"/>
                <a:gd name="connsiteY9" fmla="*/ 442913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200" h="457200">
                  <a:moveTo>
                    <a:pt x="230505" y="0"/>
                  </a:moveTo>
                  <a:cubicBezTo>
                    <a:pt x="103822" y="0"/>
                    <a:pt x="0" y="100965"/>
                    <a:pt x="0" y="225742"/>
                  </a:cubicBezTo>
                  <a:cubicBezTo>
                    <a:pt x="0" y="356235"/>
                    <a:pt x="100965" y="459105"/>
                    <a:pt x="229552" y="459105"/>
                  </a:cubicBezTo>
                  <a:cubicBezTo>
                    <a:pt x="356235" y="459105"/>
                    <a:pt x="459105" y="356235"/>
                    <a:pt x="459105" y="229552"/>
                  </a:cubicBezTo>
                  <a:cubicBezTo>
                    <a:pt x="459105" y="102870"/>
                    <a:pt x="357188" y="0"/>
                    <a:pt x="230505" y="0"/>
                  </a:cubicBezTo>
                  <a:close/>
                  <a:moveTo>
                    <a:pt x="230505" y="442913"/>
                  </a:moveTo>
                  <a:cubicBezTo>
                    <a:pt x="110490" y="442913"/>
                    <a:pt x="16192" y="346710"/>
                    <a:pt x="16192" y="225742"/>
                  </a:cubicBezTo>
                  <a:cubicBezTo>
                    <a:pt x="16192" y="110490"/>
                    <a:pt x="113347" y="15240"/>
                    <a:pt x="230505" y="16192"/>
                  </a:cubicBezTo>
                  <a:cubicBezTo>
                    <a:pt x="347663" y="16192"/>
                    <a:pt x="442913" y="111442"/>
                    <a:pt x="443865" y="229552"/>
                  </a:cubicBezTo>
                  <a:cubicBezTo>
                    <a:pt x="444817" y="345757"/>
                    <a:pt x="347663" y="442913"/>
                    <a:pt x="230505" y="4429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742FB30-3E3B-4189-8B3A-BFFCAA2027B3}"/>
              </a:ext>
            </a:extLst>
          </p:cNvPr>
          <p:cNvGrpSpPr/>
          <p:nvPr/>
        </p:nvGrpSpPr>
        <p:grpSpPr>
          <a:xfrm>
            <a:off x="5800329" y="2945615"/>
            <a:ext cx="700565" cy="635820"/>
            <a:chOff x="6587475" y="3356075"/>
            <a:chExt cx="700565" cy="6358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867C7D-F13E-4D33-A2B4-B046B8C7A520}"/>
                </a:ext>
              </a:extLst>
            </p:cNvPr>
            <p:cNvSpPr/>
            <p:nvPr/>
          </p:nvSpPr>
          <p:spPr>
            <a:xfrm>
              <a:off x="6587475" y="3356075"/>
              <a:ext cx="700565" cy="635820"/>
            </a:xfrm>
            <a:custGeom>
              <a:avLst/>
              <a:gdLst>
                <a:gd name="connsiteX0" fmla="*/ 0 w 1412340"/>
                <a:gd name="connsiteY0" fmla="*/ 706170 h 1412340"/>
                <a:gd name="connsiteX1" fmla="*/ 706170 w 1412340"/>
                <a:gd name="connsiteY1" fmla="*/ 0 h 1412340"/>
                <a:gd name="connsiteX2" fmla="*/ 1412340 w 1412340"/>
                <a:gd name="connsiteY2" fmla="*/ 706170 h 1412340"/>
                <a:gd name="connsiteX3" fmla="*/ 706170 w 1412340"/>
                <a:gd name="connsiteY3" fmla="*/ 1412340 h 1412340"/>
                <a:gd name="connsiteX4" fmla="*/ 0 w 1412340"/>
                <a:gd name="connsiteY4" fmla="*/ 706170 h 1412340"/>
                <a:gd name="connsiteX0" fmla="*/ 0 w 1440106"/>
                <a:gd name="connsiteY0" fmla="*/ 723095 h 1429265"/>
                <a:gd name="connsiteX1" fmla="*/ 706170 w 1440106"/>
                <a:gd name="connsiteY1" fmla="*/ 16925 h 1429265"/>
                <a:gd name="connsiteX2" fmla="*/ 1240325 w 1440106"/>
                <a:gd name="connsiteY2" fmla="*/ 261368 h 1429265"/>
                <a:gd name="connsiteX3" fmla="*/ 1412340 w 1440106"/>
                <a:gd name="connsiteY3" fmla="*/ 723095 h 1429265"/>
                <a:gd name="connsiteX4" fmla="*/ 706170 w 1440106"/>
                <a:gd name="connsiteY4" fmla="*/ 1429265 h 1429265"/>
                <a:gd name="connsiteX5" fmla="*/ 0 w 1440106"/>
                <a:gd name="connsiteY5" fmla="*/ 723095 h 1429265"/>
                <a:gd name="connsiteX0" fmla="*/ 23086 w 1463192"/>
                <a:gd name="connsiteY0" fmla="*/ 723095 h 1450970"/>
                <a:gd name="connsiteX1" fmla="*/ 729256 w 1463192"/>
                <a:gd name="connsiteY1" fmla="*/ 16925 h 1450970"/>
                <a:gd name="connsiteX2" fmla="*/ 1263411 w 1463192"/>
                <a:gd name="connsiteY2" fmla="*/ 261368 h 1450970"/>
                <a:gd name="connsiteX3" fmla="*/ 1435426 w 1463192"/>
                <a:gd name="connsiteY3" fmla="*/ 723095 h 1450970"/>
                <a:gd name="connsiteX4" fmla="*/ 729256 w 1463192"/>
                <a:gd name="connsiteY4" fmla="*/ 1429265 h 1450970"/>
                <a:gd name="connsiteX5" fmla="*/ 222263 w 1463192"/>
                <a:gd name="connsiteY5" fmla="*/ 1221036 h 1450970"/>
                <a:gd name="connsiteX6" fmla="*/ 23086 w 1463192"/>
                <a:gd name="connsiteY6" fmla="*/ 723095 h 1450970"/>
                <a:gd name="connsiteX0" fmla="*/ 23086 w 1438966"/>
                <a:gd name="connsiteY0" fmla="*/ 723095 h 1431250"/>
                <a:gd name="connsiteX1" fmla="*/ 729256 w 1438966"/>
                <a:gd name="connsiteY1" fmla="*/ 16925 h 1431250"/>
                <a:gd name="connsiteX2" fmla="*/ 1263411 w 1438966"/>
                <a:gd name="connsiteY2" fmla="*/ 261368 h 1431250"/>
                <a:gd name="connsiteX3" fmla="*/ 1435426 w 1438966"/>
                <a:gd name="connsiteY3" fmla="*/ 723095 h 1431250"/>
                <a:gd name="connsiteX4" fmla="*/ 1136663 w 1438966"/>
                <a:gd name="connsiteY4" fmla="*/ 1112394 h 1431250"/>
                <a:gd name="connsiteX5" fmla="*/ 729256 w 1438966"/>
                <a:gd name="connsiteY5" fmla="*/ 1429265 h 1431250"/>
                <a:gd name="connsiteX6" fmla="*/ 222263 w 1438966"/>
                <a:gd name="connsiteY6" fmla="*/ 1221036 h 1431250"/>
                <a:gd name="connsiteX7" fmla="*/ 23086 w 1438966"/>
                <a:gd name="connsiteY7" fmla="*/ 723095 h 1431250"/>
                <a:gd name="connsiteX0" fmla="*/ 23086 w 1438966"/>
                <a:gd name="connsiteY0" fmla="*/ 723095 h 1432175"/>
                <a:gd name="connsiteX1" fmla="*/ 729256 w 1438966"/>
                <a:gd name="connsiteY1" fmla="*/ 16925 h 1432175"/>
                <a:gd name="connsiteX2" fmla="*/ 1263411 w 1438966"/>
                <a:gd name="connsiteY2" fmla="*/ 261368 h 1432175"/>
                <a:gd name="connsiteX3" fmla="*/ 1435426 w 1438966"/>
                <a:gd name="connsiteY3" fmla="*/ 723095 h 1432175"/>
                <a:gd name="connsiteX4" fmla="*/ 1109503 w 1438966"/>
                <a:gd name="connsiteY4" fmla="*/ 1085233 h 1432175"/>
                <a:gd name="connsiteX5" fmla="*/ 729256 w 1438966"/>
                <a:gd name="connsiteY5" fmla="*/ 1429265 h 1432175"/>
                <a:gd name="connsiteX6" fmla="*/ 222263 w 1438966"/>
                <a:gd name="connsiteY6" fmla="*/ 1221036 h 1432175"/>
                <a:gd name="connsiteX7" fmla="*/ 23086 w 1438966"/>
                <a:gd name="connsiteY7" fmla="*/ 723095 h 1432175"/>
                <a:gd name="connsiteX0" fmla="*/ 23086 w 1492024"/>
                <a:gd name="connsiteY0" fmla="*/ 723095 h 1432175"/>
                <a:gd name="connsiteX1" fmla="*/ 729256 w 1492024"/>
                <a:gd name="connsiteY1" fmla="*/ 16925 h 1432175"/>
                <a:gd name="connsiteX2" fmla="*/ 1263411 w 1492024"/>
                <a:gd name="connsiteY2" fmla="*/ 261368 h 1432175"/>
                <a:gd name="connsiteX3" fmla="*/ 1489747 w 1492024"/>
                <a:gd name="connsiteY3" fmla="*/ 723095 h 1432175"/>
                <a:gd name="connsiteX4" fmla="*/ 1109503 w 1492024"/>
                <a:gd name="connsiteY4" fmla="*/ 1085233 h 1432175"/>
                <a:gd name="connsiteX5" fmla="*/ 729256 w 1492024"/>
                <a:gd name="connsiteY5" fmla="*/ 1429265 h 1432175"/>
                <a:gd name="connsiteX6" fmla="*/ 222263 w 1492024"/>
                <a:gd name="connsiteY6" fmla="*/ 1221036 h 1432175"/>
                <a:gd name="connsiteX7" fmla="*/ 23086 w 1492024"/>
                <a:gd name="connsiteY7" fmla="*/ 723095 h 1432175"/>
                <a:gd name="connsiteX0" fmla="*/ 23086 w 1491219"/>
                <a:gd name="connsiteY0" fmla="*/ 719305 h 1428385"/>
                <a:gd name="connsiteX1" fmla="*/ 729256 w 1491219"/>
                <a:gd name="connsiteY1" fmla="*/ 13135 h 1428385"/>
                <a:gd name="connsiteX2" fmla="*/ 1181929 w 1491219"/>
                <a:gd name="connsiteY2" fmla="*/ 293792 h 1428385"/>
                <a:gd name="connsiteX3" fmla="*/ 1489747 w 1491219"/>
                <a:gd name="connsiteY3" fmla="*/ 719305 h 1428385"/>
                <a:gd name="connsiteX4" fmla="*/ 1109503 w 1491219"/>
                <a:gd name="connsiteY4" fmla="*/ 1081443 h 1428385"/>
                <a:gd name="connsiteX5" fmla="*/ 729256 w 1491219"/>
                <a:gd name="connsiteY5" fmla="*/ 1425475 h 1428385"/>
                <a:gd name="connsiteX6" fmla="*/ 222263 w 1491219"/>
                <a:gd name="connsiteY6" fmla="*/ 1217246 h 1428385"/>
                <a:gd name="connsiteX7" fmla="*/ 23086 w 1491219"/>
                <a:gd name="connsiteY7" fmla="*/ 719305 h 1428385"/>
                <a:gd name="connsiteX0" fmla="*/ 23086 w 1491662"/>
                <a:gd name="connsiteY0" fmla="*/ 719305 h 1428385"/>
                <a:gd name="connsiteX1" fmla="*/ 729256 w 1491662"/>
                <a:gd name="connsiteY1" fmla="*/ 13135 h 1428385"/>
                <a:gd name="connsiteX2" fmla="*/ 1181929 w 1491662"/>
                <a:gd name="connsiteY2" fmla="*/ 293792 h 1428385"/>
                <a:gd name="connsiteX3" fmla="*/ 1489747 w 1491662"/>
                <a:gd name="connsiteY3" fmla="*/ 719305 h 1428385"/>
                <a:gd name="connsiteX4" fmla="*/ 1109503 w 1491662"/>
                <a:gd name="connsiteY4" fmla="*/ 1081443 h 1428385"/>
                <a:gd name="connsiteX5" fmla="*/ 729256 w 1491662"/>
                <a:gd name="connsiteY5" fmla="*/ 1425475 h 1428385"/>
                <a:gd name="connsiteX6" fmla="*/ 222263 w 1491662"/>
                <a:gd name="connsiteY6" fmla="*/ 1217246 h 1428385"/>
                <a:gd name="connsiteX7" fmla="*/ 23086 w 1491662"/>
                <a:gd name="connsiteY7" fmla="*/ 719305 h 1428385"/>
                <a:gd name="connsiteX0" fmla="*/ 23086 w 1491662"/>
                <a:gd name="connsiteY0" fmla="*/ 715831 h 1424911"/>
                <a:gd name="connsiteX1" fmla="*/ 729256 w 1491662"/>
                <a:gd name="connsiteY1" fmla="*/ 9661 h 1424911"/>
                <a:gd name="connsiteX2" fmla="*/ 1181929 w 1491662"/>
                <a:gd name="connsiteY2" fmla="*/ 290318 h 1424911"/>
                <a:gd name="connsiteX3" fmla="*/ 1489747 w 1491662"/>
                <a:gd name="connsiteY3" fmla="*/ 715831 h 1424911"/>
                <a:gd name="connsiteX4" fmla="*/ 1109503 w 1491662"/>
                <a:gd name="connsiteY4" fmla="*/ 1077969 h 1424911"/>
                <a:gd name="connsiteX5" fmla="*/ 729256 w 1491662"/>
                <a:gd name="connsiteY5" fmla="*/ 1422001 h 1424911"/>
                <a:gd name="connsiteX6" fmla="*/ 222263 w 1491662"/>
                <a:gd name="connsiteY6" fmla="*/ 1213772 h 1424911"/>
                <a:gd name="connsiteX7" fmla="*/ 23086 w 1491662"/>
                <a:gd name="connsiteY7" fmla="*/ 715831 h 1424911"/>
                <a:gd name="connsiteX0" fmla="*/ 11335 w 1479911"/>
                <a:gd name="connsiteY0" fmla="*/ 602287 h 1311367"/>
                <a:gd name="connsiteX1" fmla="*/ 518329 w 1479911"/>
                <a:gd name="connsiteY1" fmla="*/ 13812 h 1311367"/>
                <a:gd name="connsiteX2" fmla="*/ 1170178 w 1479911"/>
                <a:gd name="connsiteY2" fmla="*/ 176774 h 1311367"/>
                <a:gd name="connsiteX3" fmla="*/ 1477996 w 1479911"/>
                <a:gd name="connsiteY3" fmla="*/ 602287 h 1311367"/>
                <a:gd name="connsiteX4" fmla="*/ 1097752 w 1479911"/>
                <a:gd name="connsiteY4" fmla="*/ 964425 h 1311367"/>
                <a:gd name="connsiteX5" fmla="*/ 717505 w 1479911"/>
                <a:gd name="connsiteY5" fmla="*/ 1308457 h 1311367"/>
                <a:gd name="connsiteX6" fmla="*/ 210512 w 1479911"/>
                <a:gd name="connsiteY6" fmla="*/ 1100228 h 1311367"/>
                <a:gd name="connsiteX7" fmla="*/ 11335 w 1479911"/>
                <a:gd name="connsiteY7" fmla="*/ 602287 h 1311367"/>
                <a:gd name="connsiteX0" fmla="*/ 17558 w 1486134"/>
                <a:gd name="connsiteY0" fmla="*/ 645596 h 1354676"/>
                <a:gd name="connsiteX1" fmla="*/ 633193 w 1486134"/>
                <a:gd name="connsiteY1" fmla="*/ 11853 h 1354676"/>
                <a:gd name="connsiteX2" fmla="*/ 1176401 w 1486134"/>
                <a:gd name="connsiteY2" fmla="*/ 220083 h 1354676"/>
                <a:gd name="connsiteX3" fmla="*/ 1484219 w 1486134"/>
                <a:gd name="connsiteY3" fmla="*/ 645596 h 1354676"/>
                <a:gd name="connsiteX4" fmla="*/ 1103975 w 1486134"/>
                <a:gd name="connsiteY4" fmla="*/ 1007734 h 1354676"/>
                <a:gd name="connsiteX5" fmla="*/ 723728 w 1486134"/>
                <a:gd name="connsiteY5" fmla="*/ 1351766 h 1354676"/>
                <a:gd name="connsiteX6" fmla="*/ 216735 w 1486134"/>
                <a:gd name="connsiteY6" fmla="*/ 1143537 h 1354676"/>
                <a:gd name="connsiteX7" fmla="*/ 17558 w 1486134"/>
                <a:gd name="connsiteY7" fmla="*/ 645596 h 1354676"/>
                <a:gd name="connsiteX0" fmla="*/ 17558 w 1486134"/>
                <a:gd name="connsiteY0" fmla="*/ 659413 h 1368493"/>
                <a:gd name="connsiteX1" fmla="*/ 633193 w 1486134"/>
                <a:gd name="connsiteY1" fmla="*/ 25670 h 1368493"/>
                <a:gd name="connsiteX2" fmla="*/ 1176401 w 1486134"/>
                <a:gd name="connsiteY2" fmla="*/ 233900 h 1368493"/>
                <a:gd name="connsiteX3" fmla="*/ 1484219 w 1486134"/>
                <a:gd name="connsiteY3" fmla="*/ 659413 h 1368493"/>
                <a:gd name="connsiteX4" fmla="*/ 1103975 w 1486134"/>
                <a:gd name="connsiteY4" fmla="*/ 1021551 h 1368493"/>
                <a:gd name="connsiteX5" fmla="*/ 723728 w 1486134"/>
                <a:gd name="connsiteY5" fmla="*/ 1365583 h 1368493"/>
                <a:gd name="connsiteX6" fmla="*/ 216735 w 1486134"/>
                <a:gd name="connsiteY6" fmla="*/ 1157354 h 1368493"/>
                <a:gd name="connsiteX7" fmla="*/ 17558 w 1486134"/>
                <a:gd name="connsiteY7" fmla="*/ 659413 h 1368493"/>
                <a:gd name="connsiteX0" fmla="*/ 11272 w 1479848"/>
                <a:gd name="connsiteY0" fmla="*/ 659413 h 1366902"/>
                <a:gd name="connsiteX1" fmla="*/ 626907 w 1479848"/>
                <a:gd name="connsiteY1" fmla="*/ 25670 h 1366902"/>
                <a:gd name="connsiteX2" fmla="*/ 1170115 w 1479848"/>
                <a:gd name="connsiteY2" fmla="*/ 233900 h 1366902"/>
                <a:gd name="connsiteX3" fmla="*/ 1477933 w 1479848"/>
                <a:gd name="connsiteY3" fmla="*/ 659413 h 1366902"/>
                <a:gd name="connsiteX4" fmla="*/ 1097689 w 1479848"/>
                <a:gd name="connsiteY4" fmla="*/ 1021551 h 1366902"/>
                <a:gd name="connsiteX5" fmla="*/ 717442 w 1479848"/>
                <a:gd name="connsiteY5" fmla="*/ 1365583 h 1366902"/>
                <a:gd name="connsiteX6" fmla="*/ 264770 w 1479848"/>
                <a:gd name="connsiteY6" fmla="*/ 1121140 h 1366902"/>
                <a:gd name="connsiteX7" fmla="*/ 11272 w 1479848"/>
                <a:gd name="connsiteY7" fmla="*/ 659413 h 1366902"/>
                <a:gd name="connsiteX0" fmla="*/ 18522 w 1387510"/>
                <a:gd name="connsiteY0" fmla="*/ 429299 h 1345017"/>
                <a:gd name="connsiteX1" fmla="*/ 534569 w 1387510"/>
                <a:gd name="connsiteY1" fmla="*/ 3785 h 1345017"/>
                <a:gd name="connsiteX2" fmla="*/ 1077777 w 1387510"/>
                <a:gd name="connsiteY2" fmla="*/ 212015 h 1345017"/>
                <a:gd name="connsiteX3" fmla="*/ 1385595 w 1387510"/>
                <a:gd name="connsiteY3" fmla="*/ 637528 h 1345017"/>
                <a:gd name="connsiteX4" fmla="*/ 1005351 w 1387510"/>
                <a:gd name="connsiteY4" fmla="*/ 999666 h 1345017"/>
                <a:gd name="connsiteX5" fmla="*/ 625104 w 1387510"/>
                <a:gd name="connsiteY5" fmla="*/ 1343698 h 1345017"/>
                <a:gd name="connsiteX6" fmla="*/ 172432 w 1387510"/>
                <a:gd name="connsiteY6" fmla="*/ 1099255 h 1345017"/>
                <a:gd name="connsiteX7" fmla="*/ 18522 w 1387510"/>
                <a:gd name="connsiteY7" fmla="*/ 429299 h 1345017"/>
                <a:gd name="connsiteX0" fmla="*/ 18522 w 1387510"/>
                <a:gd name="connsiteY0" fmla="*/ 429299 h 1300270"/>
                <a:gd name="connsiteX1" fmla="*/ 534569 w 1387510"/>
                <a:gd name="connsiteY1" fmla="*/ 3785 h 1300270"/>
                <a:gd name="connsiteX2" fmla="*/ 1077777 w 1387510"/>
                <a:gd name="connsiteY2" fmla="*/ 212015 h 1300270"/>
                <a:gd name="connsiteX3" fmla="*/ 1385595 w 1387510"/>
                <a:gd name="connsiteY3" fmla="*/ 637528 h 1300270"/>
                <a:gd name="connsiteX4" fmla="*/ 1005351 w 1387510"/>
                <a:gd name="connsiteY4" fmla="*/ 999666 h 1300270"/>
                <a:gd name="connsiteX5" fmla="*/ 634157 w 1387510"/>
                <a:gd name="connsiteY5" fmla="*/ 1298431 h 1300270"/>
                <a:gd name="connsiteX6" fmla="*/ 172432 w 1387510"/>
                <a:gd name="connsiteY6" fmla="*/ 1099255 h 1300270"/>
                <a:gd name="connsiteX7" fmla="*/ 18522 w 1387510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300270"/>
                <a:gd name="connsiteX1" fmla="*/ 534569 w 1389168"/>
                <a:gd name="connsiteY1" fmla="*/ 3785 h 1300270"/>
                <a:gd name="connsiteX2" fmla="*/ 1077777 w 1389168"/>
                <a:gd name="connsiteY2" fmla="*/ 212015 h 1300270"/>
                <a:gd name="connsiteX3" fmla="*/ 1385595 w 1389168"/>
                <a:gd name="connsiteY3" fmla="*/ 637528 h 1300270"/>
                <a:gd name="connsiteX4" fmla="*/ 1005351 w 1389168"/>
                <a:gd name="connsiteY4" fmla="*/ 999666 h 1300270"/>
                <a:gd name="connsiteX5" fmla="*/ 634157 w 1389168"/>
                <a:gd name="connsiteY5" fmla="*/ 1298431 h 1300270"/>
                <a:gd name="connsiteX6" fmla="*/ 172432 w 1389168"/>
                <a:gd name="connsiteY6" fmla="*/ 1099255 h 1300270"/>
                <a:gd name="connsiteX7" fmla="*/ 18522 w 1389168"/>
                <a:gd name="connsiteY7" fmla="*/ 429299 h 1300270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634157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18522 w 1389168"/>
                <a:gd name="connsiteY0" fmla="*/ 429299 h 1298451"/>
                <a:gd name="connsiteX1" fmla="*/ 534569 w 1389168"/>
                <a:gd name="connsiteY1" fmla="*/ 3785 h 1298451"/>
                <a:gd name="connsiteX2" fmla="*/ 1077777 w 1389168"/>
                <a:gd name="connsiteY2" fmla="*/ 212015 h 1298451"/>
                <a:gd name="connsiteX3" fmla="*/ 1385595 w 1389168"/>
                <a:gd name="connsiteY3" fmla="*/ 637528 h 1298451"/>
                <a:gd name="connsiteX4" fmla="*/ 1005351 w 1389168"/>
                <a:gd name="connsiteY4" fmla="*/ 1090200 h 1298451"/>
                <a:gd name="connsiteX5" fmla="*/ 570782 w 1389168"/>
                <a:gd name="connsiteY5" fmla="*/ 1298431 h 1298451"/>
                <a:gd name="connsiteX6" fmla="*/ 172432 w 1389168"/>
                <a:gd name="connsiteY6" fmla="*/ 1099255 h 1298451"/>
                <a:gd name="connsiteX7" fmla="*/ 18522 w 1389168"/>
                <a:gd name="connsiteY7" fmla="*/ 429299 h 1298451"/>
                <a:gd name="connsiteX0" fmla="*/ 44205 w 1414851"/>
                <a:gd name="connsiteY0" fmla="*/ 429299 h 1298451"/>
                <a:gd name="connsiteX1" fmla="*/ 560252 w 1414851"/>
                <a:gd name="connsiteY1" fmla="*/ 3785 h 1298451"/>
                <a:gd name="connsiteX2" fmla="*/ 1103460 w 1414851"/>
                <a:gd name="connsiteY2" fmla="*/ 212015 h 1298451"/>
                <a:gd name="connsiteX3" fmla="*/ 1411278 w 1414851"/>
                <a:gd name="connsiteY3" fmla="*/ 637528 h 1298451"/>
                <a:gd name="connsiteX4" fmla="*/ 1031034 w 1414851"/>
                <a:gd name="connsiteY4" fmla="*/ 1090200 h 1298451"/>
                <a:gd name="connsiteX5" fmla="*/ 596465 w 1414851"/>
                <a:gd name="connsiteY5" fmla="*/ 1298431 h 1298451"/>
                <a:gd name="connsiteX6" fmla="*/ 107580 w 1414851"/>
                <a:gd name="connsiteY6" fmla="*/ 1099255 h 1298451"/>
                <a:gd name="connsiteX7" fmla="*/ 44205 w 1414851"/>
                <a:gd name="connsiteY7" fmla="*/ 429299 h 1298451"/>
                <a:gd name="connsiteX0" fmla="*/ 44205 w 1414851"/>
                <a:gd name="connsiteY0" fmla="*/ 429299 h 1298473"/>
                <a:gd name="connsiteX1" fmla="*/ 560252 w 1414851"/>
                <a:gd name="connsiteY1" fmla="*/ 3785 h 1298473"/>
                <a:gd name="connsiteX2" fmla="*/ 1103460 w 1414851"/>
                <a:gd name="connsiteY2" fmla="*/ 212015 h 1298473"/>
                <a:gd name="connsiteX3" fmla="*/ 1411278 w 1414851"/>
                <a:gd name="connsiteY3" fmla="*/ 637528 h 1298473"/>
                <a:gd name="connsiteX4" fmla="*/ 1031034 w 1414851"/>
                <a:gd name="connsiteY4" fmla="*/ 1090200 h 1298473"/>
                <a:gd name="connsiteX5" fmla="*/ 596465 w 1414851"/>
                <a:gd name="connsiteY5" fmla="*/ 1298431 h 1298473"/>
                <a:gd name="connsiteX6" fmla="*/ 107580 w 1414851"/>
                <a:gd name="connsiteY6" fmla="*/ 1099255 h 1298473"/>
                <a:gd name="connsiteX7" fmla="*/ 44205 w 1414851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  <a:gd name="connsiteX0" fmla="*/ 60049 w 1430695"/>
                <a:gd name="connsiteY0" fmla="*/ 429299 h 1298473"/>
                <a:gd name="connsiteX1" fmla="*/ 576096 w 1430695"/>
                <a:gd name="connsiteY1" fmla="*/ 3785 h 1298473"/>
                <a:gd name="connsiteX2" fmla="*/ 1119304 w 1430695"/>
                <a:gd name="connsiteY2" fmla="*/ 212015 h 1298473"/>
                <a:gd name="connsiteX3" fmla="*/ 1427122 w 1430695"/>
                <a:gd name="connsiteY3" fmla="*/ 637528 h 1298473"/>
                <a:gd name="connsiteX4" fmla="*/ 1046878 w 1430695"/>
                <a:gd name="connsiteY4" fmla="*/ 1090200 h 1298473"/>
                <a:gd name="connsiteX5" fmla="*/ 612309 w 1430695"/>
                <a:gd name="connsiteY5" fmla="*/ 1298431 h 1298473"/>
                <a:gd name="connsiteX6" fmla="*/ 123424 w 1430695"/>
                <a:gd name="connsiteY6" fmla="*/ 1099255 h 1298473"/>
                <a:gd name="connsiteX7" fmla="*/ 60049 w 1430695"/>
                <a:gd name="connsiteY7" fmla="*/ 429299 h 12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695" h="1298473">
                  <a:moveTo>
                    <a:pt x="60049" y="429299"/>
                  </a:moveTo>
                  <a:cubicBezTo>
                    <a:pt x="171708" y="165240"/>
                    <a:pt x="263752" y="39999"/>
                    <a:pt x="576096" y="3785"/>
                  </a:cubicBezTo>
                  <a:cubicBezTo>
                    <a:pt x="888440" y="-32429"/>
                    <a:pt x="874861" y="202962"/>
                    <a:pt x="1119304" y="212015"/>
                  </a:cubicBezTo>
                  <a:cubicBezTo>
                    <a:pt x="1291320" y="248229"/>
                    <a:pt x="1457300" y="368941"/>
                    <a:pt x="1427122" y="637528"/>
                  </a:cubicBezTo>
                  <a:cubicBezTo>
                    <a:pt x="1369783" y="933275"/>
                    <a:pt x="1164573" y="972505"/>
                    <a:pt x="1046878" y="1090200"/>
                  </a:cubicBezTo>
                  <a:cubicBezTo>
                    <a:pt x="929183" y="1207895"/>
                    <a:pt x="766218" y="1296922"/>
                    <a:pt x="612309" y="1298431"/>
                  </a:cubicBezTo>
                  <a:cubicBezTo>
                    <a:pt x="458400" y="1299940"/>
                    <a:pt x="268279" y="1262218"/>
                    <a:pt x="123424" y="1099255"/>
                  </a:cubicBezTo>
                  <a:cubicBezTo>
                    <a:pt x="5729" y="981560"/>
                    <a:pt x="-51610" y="693358"/>
                    <a:pt x="60049" y="4292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C800CA-36A5-4932-A4A6-FBB31170CF04}"/>
                </a:ext>
              </a:extLst>
            </p:cNvPr>
            <p:cNvSpPr/>
            <p:nvPr/>
          </p:nvSpPr>
          <p:spPr>
            <a:xfrm>
              <a:off x="6706673" y="3557473"/>
              <a:ext cx="258243" cy="2582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610606-5664-46F0-939A-99DA66C37ACF}"/>
              </a:ext>
            </a:extLst>
          </p:cNvPr>
          <p:cNvGrpSpPr/>
          <p:nvPr/>
        </p:nvGrpSpPr>
        <p:grpSpPr>
          <a:xfrm rot="2435546">
            <a:off x="4157523" y="1948511"/>
            <a:ext cx="614469" cy="2263684"/>
            <a:chOff x="3996689" y="2386001"/>
            <a:chExt cx="728344" cy="26831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9DAA3D-D543-46A8-B3AE-C3BC51EE5A5C}"/>
                </a:ext>
              </a:extLst>
            </p:cNvPr>
            <p:cNvSpPr/>
            <p:nvPr/>
          </p:nvSpPr>
          <p:spPr>
            <a:xfrm>
              <a:off x="3996689" y="2386001"/>
              <a:ext cx="728344" cy="1631633"/>
            </a:xfrm>
            <a:custGeom>
              <a:avLst/>
              <a:gdLst>
                <a:gd name="connsiteX0" fmla="*/ 590643 w 728344"/>
                <a:gd name="connsiteY0" fmla="*/ 141923 h 1631633"/>
                <a:gd name="connsiteX1" fmla="*/ 562068 w 728344"/>
                <a:gd name="connsiteY1" fmla="*/ 165735 h 1631633"/>
                <a:gd name="connsiteX2" fmla="*/ 562068 w 728344"/>
                <a:gd name="connsiteY2" fmla="*/ 782955 h 1631633"/>
                <a:gd name="connsiteX3" fmla="*/ 590643 w 728344"/>
                <a:gd name="connsiteY3" fmla="*/ 806768 h 1631633"/>
                <a:gd name="connsiteX4" fmla="*/ 619218 w 728344"/>
                <a:gd name="connsiteY4" fmla="*/ 782955 h 1631633"/>
                <a:gd name="connsiteX5" fmla="*/ 619218 w 728344"/>
                <a:gd name="connsiteY5" fmla="*/ 165735 h 1631633"/>
                <a:gd name="connsiteX6" fmla="*/ 590643 w 728344"/>
                <a:gd name="connsiteY6" fmla="*/ 141923 h 1631633"/>
                <a:gd name="connsiteX7" fmla="*/ 479201 w 728344"/>
                <a:gd name="connsiteY7" fmla="*/ 141923 h 1631633"/>
                <a:gd name="connsiteX8" fmla="*/ 450626 w 728344"/>
                <a:gd name="connsiteY8" fmla="*/ 165735 h 1631633"/>
                <a:gd name="connsiteX9" fmla="*/ 450626 w 728344"/>
                <a:gd name="connsiteY9" fmla="*/ 782955 h 1631633"/>
                <a:gd name="connsiteX10" fmla="*/ 479201 w 728344"/>
                <a:gd name="connsiteY10" fmla="*/ 806768 h 1631633"/>
                <a:gd name="connsiteX11" fmla="*/ 507776 w 728344"/>
                <a:gd name="connsiteY11" fmla="*/ 782955 h 1631633"/>
                <a:gd name="connsiteX12" fmla="*/ 507776 w 728344"/>
                <a:gd name="connsiteY12" fmla="*/ 165735 h 1631633"/>
                <a:gd name="connsiteX13" fmla="*/ 479201 w 728344"/>
                <a:gd name="connsiteY13" fmla="*/ 141923 h 1631633"/>
                <a:gd name="connsiteX14" fmla="*/ 367758 w 728344"/>
                <a:gd name="connsiteY14" fmla="*/ 141923 h 1631633"/>
                <a:gd name="connsiteX15" fmla="*/ 339183 w 728344"/>
                <a:gd name="connsiteY15" fmla="*/ 165735 h 1631633"/>
                <a:gd name="connsiteX16" fmla="*/ 339183 w 728344"/>
                <a:gd name="connsiteY16" fmla="*/ 782955 h 1631633"/>
                <a:gd name="connsiteX17" fmla="*/ 367758 w 728344"/>
                <a:gd name="connsiteY17" fmla="*/ 806768 h 1631633"/>
                <a:gd name="connsiteX18" fmla="*/ 396333 w 728344"/>
                <a:gd name="connsiteY18" fmla="*/ 782955 h 1631633"/>
                <a:gd name="connsiteX19" fmla="*/ 396333 w 728344"/>
                <a:gd name="connsiteY19" fmla="*/ 165735 h 1631633"/>
                <a:gd name="connsiteX20" fmla="*/ 367758 w 728344"/>
                <a:gd name="connsiteY20" fmla="*/ 141923 h 1631633"/>
                <a:gd name="connsiteX21" fmla="*/ 256315 w 728344"/>
                <a:gd name="connsiteY21" fmla="*/ 141923 h 1631633"/>
                <a:gd name="connsiteX22" fmla="*/ 227740 w 728344"/>
                <a:gd name="connsiteY22" fmla="*/ 165735 h 1631633"/>
                <a:gd name="connsiteX23" fmla="*/ 227740 w 728344"/>
                <a:gd name="connsiteY23" fmla="*/ 782955 h 1631633"/>
                <a:gd name="connsiteX24" fmla="*/ 256315 w 728344"/>
                <a:gd name="connsiteY24" fmla="*/ 806768 h 1631633"/>
                <a:gd name="connsiteX25" fmla="*/ 284890 w 728344"/>
                <a:gd name="connsiteY25" fmla="*/ 782955 h 1631633"/>
                <a:gd name="connsiteX26" fmla="*/ 284890 w 728344"/>
                <a:gd name="connsiteY26" fmla="*/ 165735 h 1631633"/>
                <a:gd name="connsiteX27" fmla="*/ 256315 w 728344"/>
                <a:gd name="connsiteY27" fmla="*/ 141923 h 1631633"/>
                <a:gd name="connsiteX28" fmla="*/ 144873 w 728344"/>
                <a:gd name="connsiteY28" fmla="*/ 141923 h 1631633"/>
                <a:gd name="connsiteX29" fmla="*/ 116298 w 728344"/>
                <a:gd name="connsiteY29" fmla="*/ 165735 h 1631633"/>
                <a:gd name="connsiteX30" fmla="*/ 116298 w 728344"/>
                <a:gd name="connsiteY30" fmla="*/ 782955 h 1631633"/>
                <a:gd name="connsiteX31" fmla="*/ 144873 w 728344"/>
                <a:gd name="connsiteY31" fmla="*/ 806768 h 1631633"/>
                <a:gd name="connsiteX32" fmla="*/ 173448 w 728344"/>
                <a:gd name="connsiteY32" fmla="*/ 782955 h 1631633"/>
                <a:gd name="connsiteX33" fmla="*/ 173448 w 728344"/>
                <a:gd name="connsiteY33" fmla="*/ 165735 h 1631633"/>
                <a:gd name="connsiteX34" fmla="*/ 144873 w 728344"/>
                <a:gd name="connsiteY34" fmla="*/ 141923 h 1631633"/>
                <a:gd name="connsiteX35" fmla="*/ 229646 w 728344"/>
                <a:gd name="connsiteY35" fmla="*/ 0 h 1631633"/>
                <a:gd name="connsiteX36" fmla="*/ 499203 w 728344"/>
                <a:gd name="connsiteY36" fmla="*/ 0 h 1631633"/>
                <a:gd name="connsiteX37" fmla="*/ 726851 w 728344"/>
                <a:gd name="connsiteY37" fmla="*/ 228600 h 1631633"/>
                <a:gd name="connsiteX38" fmla="*/ 688751 w 728344"/>
                <a:gd name="connsiteY38" fmla="*/ 783908 h 1631633"/>
                <a:gd name="connsiteX39" fmla="*/ 583976 w 728344"/>
                <a:gd name="connsiteY39" fmla="*/ 888683 h 1631633"/>
                <a:gd name="connsiteX40" fmla="*/ 412526 w 728344"/>
                <a:gd name="connsiteY40" fmla="*/ 888683 h 1631633"/>
                <a:gd name="connsiteX41" fmla="*/ 412526 w 728344"/>
                <a:gd name="connsiteY41" fmla="*/ 1631633 h 1631633"/>
                <a:gd name="connsiteX42" fmla="*/ 322038 w 728344"/>
                <a:gd name="connsiteY42" fmla="*/ 1631633 h 1631633"/>
                <a:gd name="connsiteX43" fmla="*/ 322038 w 728344"/>
                <a:gd name="connsiteY43" fmla="*/ 888683 h 1631633"/>
                <a:gd name="connsiteX44" fmla="*/ 143921 w 728344"/>
                <a:gd name="connsiteY44" fmla="*/ 888683 h 1631633"/>
                <a:gd name="connsiteX45" fmla="*/ 39146 w 728344"/>
                <a:gd name="connsiteY45" fmla="*/ 783908 h 1631633"/>
                <a:gd name="connsiteX46" fmla="*/ 1046 w 728344"/>
                <a:gd name="connsiteY46" fmla="*/ 228600 h 1631633"/>
                <a:gd name="connsiteX47" fmla="*/ 229646 w 728344"/>
                <a:gd name="connsiteY47" fmla="*/ 0 h 1631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8344" h="1631633">
                  <a:moveTo>
                    <a:pt x="590643" y="141923"/>
                  </a:moveTo>
                  <a:cubicBezTo>
                    <a:pt x="575403" y="141923"/>
                    <a:pt x="562068" y="152400"/>
                    <a:pt x="562068" y="165735"/>
                  </a:cubicBezTo>
                  <a:lnTo>
                    <a:pt x="562068" y="782955"/>
                  </a:lnTo>
                  <a:cubicBezTo>
                    <a:pt x="562068" y="796290"/>
                    <a:pt x="574451" y="806768"/>
                    <a:pt x="590643" y="806768"/>
                  </a:cubicBezTo>
                  <a:cubicBezTo>
                    <a:pt x="605883" y="806768"/>
                    <a:pt x="619218" y="796290"/>
                    <a:pt x="619218" y="782955"/>
                  </a:cubicBezTo>
                  <a:lnTo>
                    <a:pt x="619218" y="165735"/>
                  </a:lnTo>
                  <a:cubicBezTo>
                    <a:pt x="619218" y="152400"/>
                    <a:pt x="606835" y="141923"/>
                    <a:pt x="590643" y="141923"/>
                  </a:cubicBezTo>
                  <a:close/>
                  <a:moveTo>
                    <a:pt x="479201" y="141923"/>
                  </a:moveTo>
                  <a:cubicBezTo>
                    <a:pt x="463960" y="141923"/>
                    <a:pt x="450626" y="152400"/>
                    <a:pt x="450626" y="165735"/>
                  </a:cubicBezTo>
                  <a:lnTo>
                    <a:pt x="450626" y="782955"/>
                  </a:lnTo>
                  <a:cubicBezTo>
                    <a:pt x="450626" y="796290"/>
                    <a:pt x="463008" y="806768"/>
                    <a:pt x="479201" y="806768"/>
                  </a:cubicBezTo>
                  <a:cubicBezTo>
                    <a:pt x="494440" y="806768"/>
                    <a:pt x="507776" y="796290"/>
                    <a:pt x="507776" y="782955"/>
                  </a:cubicBezTo>
                  <a:lnTo>
                    <a:pt x="507776" y="165735"/>
                  </a:lnTo>
                  <a:cubicBezTo>
                    <a:pt x="507776" y="152400"/>
                    <a:pt x="495393" y="141923"/>
                    <a:pt x="479201" y="141923"/>
                  </a:cubicBezTo>
                  <a:close/>
                  <a:moveTo>
                    <a:pt x="367758" y="141923"/>
                  </a:moveTo>
                  <a:cubicBezTo>
                    <a:pt x="352518" y="141923"/>
                    <a:pt x="339183" y="152400"/>
                    <a:pt x="339183" y="165735"/>
                  </a:cubicBezTo>
                  <a:lnTo>
                    <a:pt x="339183" y="782955"/>
                  </a:lnTo>
                  <a:cubicBezTo>
                    <a:pt x="339183" y="796290"/>
                    <a:pt x="351565" y="806768"/>
                    <a:pt x="367758" y="806768"/>
                  </a:cubicBezTo>
                  <a:cubicBezTo>
                    <a:pt x="382998" y="806768"/>
                    <a:pt x="396333" y="796290"/>
                    <a:pt x="396333" y="782955"/>
                  </a:cubicBezTo>
                  <a:lnTo>
                    <a:pt x="396333" y="165735"/>
                  </a:lnTo>
                  <a:cubicBezTo>
                    <a:pt x="396333" y="152400"/>
                    <a:pt x="383951" y="141923"/>
                    <a:pt x="367758" y="141923"/>
                  </a:cubicBezTo>
                  <a:close/>
                  <a:moveTo>
                    <a:pt x="256315" y="141923"/>
                  </a:moveTo>
                  <a:cubicBezTo>
                    <a:pt x="241076" y="141923"/>
                    <a:pt x="227740" y="152400"/>
                    <a:pt x="227740" y="165735"/>
                  </a:cubicBezTo>
                  <a:lnTo>
                    <a:pt x="227740" y="782955"/>
                  </a:lnTo>
                  <a:cubicBezTo>
                    <a:pt x="227740" y="796290"/>
                    <a:pt x="240123" y="806768"/>
                    <a:pt x="256315" y="806768"/>
                  </a:cubicBezTo>
                  <a:cubicBezTo>
                    <a:pt x="271555" y="806768"/>
                    <a:pt x="284890" y="796290"/>
                    <a:pt x="284890" y="782955"/>
                  </a:cubicBezTo>
                  <a:lnTo>
                    <a:pt x="284890" y="165735"/>
                  </a:lnTo>
                  <a:cubicBezTo>
                    <a:pt x="284890" y="152400"/>
                    <a:pt x="272508" y="141923"/>
                    <a:pt x="256315" y="141923"/>
                  </a:cubicBezTo>
                  <a:close/>
                  <a:moveTo>
                    <a:pt x="144873" y="141923"/>
                  </a:moveTo>
                  <a:cubicBezTo>
                    <a:pt x="129633" y="141923"/>
                    <a:pt x="116298" y="152400"/>
                    <a:pt x="116298" y="165735"/>
                  </a:cubicBezTo>
                  <a:lnTo>
                    <a:pt x="116298" y="782955"/>
                  </a:lnTo>
                  <a:cubicBezTo>
                    <a:pt x="116298" y="796290"/>
                    <a:pt x="128680" y="806768"/>
                    <a:pt x="144873" y="806768"/>
                  </a:cubicBezTo>
                  <a:cubicBezTo>
                    <a:pt x="160113" y="806768"/>
                    <a:pt x="173448" y="796290"/>
                    <a:pt x="173448" y="782955"/>
                  </a:cubicBezTo>
                  <a:lnTo>
                    <a:pt x="173448" y="165735"/>
                  </a:lnTo>
                  <a:cubicBezTo>
                    <a:pt x="173448" y="152400"/>
                    <a:pt x="161065" y="141923"/>
                    <a:pt x="144873" y="141923"/>
                  </a:cubicBezTo>
                  <a:close/>
                  <a:moveTo>
                    <a:pt x="229646" y="0"/>
                  </a:moveTo>
                  <a:lnTo>
                    <a:pt x="499203" y="0"/>
                  </a:lnTo>
                  <a:cubicBezTo>
                    <a:pt x="624933" y="0"/>
                    <a:pt x="743043" y="36195"/>
                    <a:pt x="726851" y="228600"/>
                  </a:cubicBezTo>
                  <a:lnTo>
                    <a:pt x="688751" y="783908"/>
                  </a:lnTo>
                  <a:cubicBezTo>
                    <a:pt x="688751" y="841058"/>
                    <a:pt x="642078" y="888683"/>
                    <a:pt x="583976" y="888683"/>
                  </a:cubicBezTo>
                  <a:lnTo>
                    <a:pt x="412526" y="888683"/>
                  </a:lnTo>
                  <a:lnTo>
                    <a:pt x="412526" y="1631633"/>
                  </a:lnTo>
                  <a:lnTo>
                    <a:pt x="322038" y="1631633"/>
                  </a:lnTo>
                  <a:lnTo>
                    <a:pt x="322038" y="888683"/>
                  </a:lnTo>
                  <a:lnTo>
                    <a:pt x="143921" y="888683"/>
                  </a:lnTo>
                  <a:cubicBezTo>
                    <a:pt x="86771" y="888683"/>
                    <a:pt x="39146" y="842010"/>
                    <a:pt x="39146" y="783908"/>
                  </a:cubicBezTo>
                  <a:lnTo>
                    <a:pt x="1046" y="228600"/>
                  </a:lnTo>
                  <a:cubicBezTo>
                    <a:pt x="-12290" y="34290"/>
                    <a:pt x="103915" y="0"/>
                    <a:pt x="2296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2C65794-2702-455A-9957-A6DC150E5D73}"/>
                </a:ext>
              </a:extLst>
            </p:cNvPr>
            <p:cNvSpPr/>
            <p:nvPr/>
          </p:nvSpPr>
          <p:spPr>
            <a:xfrm>
              <a:off x="4273008" y="3907143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6802 h 1162050"/>
                <a:gd name="connsiteX8" fmla="*/ 55245 w 180975"/>
                <a:gd name="connsiteY8" fmla="*/ 1063943 h 1162050"/>
                <a:gd name="connsiteX9" fmla="*/ 78105 w 180975"/>
                <a:gd name="connsiteY9" fmla="*/ 1015365 h 1162050"/>
                <a:gd name="connsiteX10" fmla="*/ 126683 w 180975"/>
                <a:gd name="connsiteY10" fmla="*/ 1038225 h 1162050"/>
                <a:gd name="connsiteX11" fmla="*/ 103822 w 180975"/>
                <a:gd name="connsiteY11" fmla="*/ 1086802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8" y="0"/>
                    <a:pt x="0" y="40958"/>
                    <a:pt x="0" y="90488"/>
                  </a:cubicBezTo>
                  <a:lnTo>
                    <a:pt x="0" y="1071563"/>
                  </a:lnTo>
                  <a:cubicBezTo>
                    <a:pt x="0" y="1121093"/>
                    <a:pt x="40958" y="1162050"/>
                    <a:pt x="90488" y="1162050"/>
                  </a:cubicBezTo>
                  <a:cubicBezTo>
                    <a:pt x="140017" y="1162050"/>
                    <a:pt x="180975" y="1121093"/>
                    <a:pt x="180975" y="1071563"/>
                  </a:cubicBezTo>
                  <a:lnTo>
                    <a:pt x="180975" y="90488"/>
                  </a:lnTo>
                  <a:cubicBezTo>
                    <a:pt x="180975" y="40005"/>
                    <a:pt x="140970" y="0"/>
                    <a:pt x="90488" y="0"/>
                  </a:cubicBezTo>
                  <a:close/>
                  <a:moveTo>
                    <a:pt x="103822" y="1086802"/>
                  </a:moveTo>
                  <a:cubicBezTo>
                    <a:pt x="83820" y="1094423"/>
                    <a:pt x="61913" y="1083945"/>
                    <a:pt x="55245" y="1063943"/>
                  </a:cubicBezTo>
                  <a:cubicBezTo>
                    <a:pt x="47625" y="1043940"/>
                    <a:pt x="58103" y="1022033"/>
                    <a:pt x="78105" y="1015365"/>
                  </a:cubicBezTo>
                  <a:cubicBezTo>
                    <a:pt x="98108" y="1008698"/>
                    <a:pt x="120015" y="1018223"/>
                    <a:pt x="126683" y="1038225"/>
                  </a:cubicBezTo>
                  <a:cubicBezTo>
                    <a:pt x="134303" y="1058227"/>
                    <a:pt x="123825" y="1080135"/>
                    <a:pt x="103822" y="108680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그룹 108">
            <a:extLst>
              <a:ext uri="{FF2B5EF4-FFF2-40B4-BE49-F238E27FC236}">
                <a16:creationId xmlns:a16="http://schemas.microsoft.com/office/drawing/2014/main" id="{B9F57C46-61DD-4D6A-AAAC-DC3D515715D3}"/>
              </a:ext>
            </a:extLst>
          </p:cNvPr>
          <p:cNvGrpSpPr/>
          <p:nvPr/>
        </p:nvGrpSpPr>
        <p:grpSpPr>
          <a:xfrm rot="20107294">
            <a:off x="3867967" y="4845131"/>
            <a:ext cx="648140" cy="739912"/>
            <a:chOff x="7322818" y="1544656"/>
            <a:chExt cx="2434437" cy="2779133"/>
          </a:xfrm>
          <a:solidFill>
            <a:schemeClr val="accent3"/>
          </a:solidFill>
        </p:grpSpPr>
        <p:sp>
          <p:nvSpPr>
            <p:cNvPr id="15" name="타원 109">
              <a:extLst>
                <a:ext uri="{FF2B5EF4-FFF2-40B4-BE49-F238E27FC236}">
                  <a16:creationId xmlns:a16="http://schemas.microsoft.com/office/drawing/2014/main" id="{52D08E96-F04E-4B8E-8505-79F3A3D68351}"/>
                </a:ext>
              </a:extLst>
            </p:cNvPr>
            <p:cNvSpPr/>
            <p:nvPr/>
          </p:nvSpPr>
          <p:spPr>
            <a:xfrm rot="1023001">
              <a:off x="7882224" y="2424122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10">
              <a:extLst>
                <a:ext uri="{FF2B5EF4-FFF2-40B4-BE49-F238E27FC236}">
                  <a16:creationId xmlns:a16="http://schemas.microsoft.com/office/drawing/2014/main" id="{C2D756F1-5B6C-44E1-9198-907D1C5ACD17}"/>
                </a:ext>
              </a:extLst>
            </p:cNvPr>
            <p:cNvSpPr/>
            <p:nvPr/>
          </p:nvSpPr>
          <p:spPr>
            <a:xfrm rot="1023001">
              <a:off x="8340738" y="2465286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11">
              <a:extLst>
                <a:ext uri="{FF2B5EF4-FFF2-40B4-BE49-F238E27FC236}">
                  <a16:creationId xmlns:a16="http://schemas.microsoft.com/office/drawing/2014/main" id="{17E5A63A-B328-4225-BDD2-BE659D6D2722}"/>
                </a:ext>
              </a:extLst>
            </p:cNvPr>
            <p:cNvSpPr/>
            <p:nvPr/>
          </p:nvSpPr>
          <p:spPr>
            <a:xfrm>
              <a:off x="7870936" y="2805575"/>
              <a:ext cx="1345565" cy="1518214"/>
            </a:xfrm>
            <a:custGeom>
              <a:avLst/>
              <a:gdLst>
                <a:gd name="connsiteX0" fmla="*/ 854110 w 1396721"/>
                <a:gd name="connsiteY0" fmla="*/ 70339 h 1487156"/>
                <a:gd name="connsiteX1" fmla="*/ 854110 w 1396721"/>
                <a:gd name="connsiteY1" fmla="*/ 0 h 1487156"/>
                <a:gd name="connsiteX2" fmla="*/ 864158 w 1396721"/>
                <a:gd name="connsiteY2" fmla="*/ 472273 h 1487156"/>
                <a:gd name="connsiteX3" fmla="*/ 1165609 w 1396721"/>
                <a:gd name="connsiteY3" fmla="*/ 291403 h 1487156"/>
                <a:gd name="connsiteX4" fmla="*/ 1396721 w 1396721"/>
                <a:gd name="connsiteY4" fmla="*/ 462225 h 1487156"/>
                <a:gd name="connsiteX5" fmla="*/ 954593 w 1396721"/>
                <a:gd name="connsiteY5" fmla="*/ 693337 h 1487156"/>
                <a:gd name="connsiteX6" fmla="*/ 1034980 w 1396721"/>
                <a:gd name="connsiteY6" fmla="*/ 844062 h 1487156"/>
                <a:gd name="connsiteX7" fmla="*/ 813916 w 1396721"/>
                <a:gd name="connsiteY7" fmla="*/ 844062 h 1487156"/>
                <a:gd name="connsiteX8" fmla="*/ 793820 w 1396721"/>
                <a:gd name="connsiteY8" fmla="*/ 1165609 h 1487156"/>
                <a:gd name="connsiteX9" fmla="*/ 884255 w 1396721"/>
                <a:gd name="connsiteY9" fmla="*/ 1195754 h 1487156"/>
                <a:gd name="connsiteX10" fmla="*/ 763674 w 1396721"/>
                <a:gd name="connsiteY10" fmla="*/ 1487156 h 1487156"/>
                <a:gd name="connsiteX11" fmla="*/ 90435 w 1396721"/>
                <a:gd name="connsiteY11" fmla="*/ 1416818 h 1487156"/>
                <a:gd name="connsiteX12" fmla="*/ 60290 w 1396721"/>
                <a:gd name="connsiteY12" fmla="*/ 924449 h 1487156"/>
                <a:gd name="connsiteX13" fmla="*/ 180870 w 1396721"/>
                <a:gd name="connsiteY13" fmla="*/ 1024932 h 1487156"/>
                <a:gd name="connsiteX14" fmla="*/ 271305 w 1396721"/>
                <a:gd name="connsiteY14" fmla="*/ 703385 h 1487156"/>
                <a:gd name="connsiteX15" fmla="*/ 0 w 1396721"/>
                <a:gd name="connsiteY15" fmla="*/ 241161 h 1487156"/>
                <a:gd name="connsiteX16" fmla="*/ 301450 w 1396721"/>
                <a:gd name="connsiteY16" fmla="*/ 110532 h 1487156"/>
                <a:gd name="connsiteX17" fmla="*/ 452176 w 1396721"/>
                <a:gd name="connsiteY17" fmla="*/ 361741 h 1487156"/>
                <a:gd name="connsiteX18" fmla="*/ 522514 w 1396721"/>
                <a:gd name="connsiteY18" fmla="*/ 20097 h 1487156"/>
                <a:gd name="connsiteX19" fmla="*/ 823965 w 1396721"/>
                <a:gd name="connsiteY19" fmla="*/ 20097 h 1487156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18" fmla="*/ 823965 w 1396721"/>
                <a:gd name="connsiteY18" fmla="*/ 0 h 1467059"/>
                <a:gd name="connsiteX0" fmla="*/ 854110 w 1396721"/>
                <a:gd name="connsiteY0" fmla="*/ 50242 h 1467059"/>
                <a:gd name="connsiteX1" fmla="*/ 864158 w 1396721"/>
                <a:gd name="connsiteY1" fmla="*/ 452176 h 1467059"/>
                <a:gd name="connsiteX2" fmla="*/ 1165609 w 1396721"/>
                <a:gd name="connsiteY2" fmla="*/ 271306 h 1467059"/>
                <a:gd name="connsiteX3" fmla="*/ 1396721 w 1396721"/>
                <a:gd name="connsiteY3" fmla="*/ 442128 h 1467059"/>
                <a:gd name="connsiteX4" fmla="*/ 954593 w 1396721"/>
                <a:gd name="connsiteY4" fmla="*/ 673240 h 1467059"/>
                <a:gd name="connsiteX5" fmla="*/ 1034980 w 1396721"/>
                <a:gd name="connsiteY5" fmla="*/ 823965 h 1467059"/>
                <a:gd name="connsiteX6" fmla="*/ 813916 w 1396721"/>
                <a:gd name="connsiteY6" fmla="*/ 823965 h 1467059"/>
                <a:gd name="connsiteX7" fmla="*/ 793820 w 1396721"/>
                <a:gd name="connsiteY7" fmla="*/ 1145512 h 1467059"/>
                <a:gd name="connsiteX8" fmla="*/ 884255 w 1396721"/>
                <a:gd name="connsiteY8" fmla="*/ 1175657 h 1467059"/>
                <a:gd name="connsiteX9" fmla="*/ 763674 w 1396721"/>
                <a:gd name="connsiteY9" fmla="*/ 1467059 h 1467059"/>
                <a:gd name="connsiteX10" fmla="*/ 90435 w 1396721"/>
                <a:gd name="connsiteY10" fmla="*/ 1396721 h 1467059"/>
                <a:gd name="connsiteX11" fmla="*/ 60290 w 1396721"/>
                <a:gd name="connsiteY11" fmla="*/ 904352 h 1467059"/>
                <a:gd name="connsiteX12" fmla="*/ 180870 w 1396721"/>
                <a:gd name="connsiteY12" fmla="*/ 1004835 h 1467059"/>
                <a:gd name="connsiteX13" fmla="*/ 271305 w 1396721"/>
                <a:gd name="connsiteY13" fmla="*/ 683288 h 1467059"/>
                <a:gd name="connsiteX14" fmla="*/ 0 w 1396721"/>
                <a:gd name="connsiteY14" fmla="*/ 221064 h 1467059"/>
                <a:gd name="connsiteX15" fmla="*/ 301450 w 1396721"/>
                <a:gd name="connsiteY15" fmla="*/ 90435 h 1467059"/>
                <a:gd name="connsiteX16" fmla="*/ 452176 w 1396721"/>
                <a:gd name="connsiteY16" fmla="*/ 341644 h 1467059"/>
                <a:gd name="connsiteX17" fmla="*/ 522514 w 1396721"/>
                <a:gd name="connsiteY17" fmla="*/ 0 h 1467059"/>
                <a:gd name="connsiteX0" fmla="*/ 847716 w 1396721"/>
                <a:gd name="connsiteY0" fmla="*/ 0 h 1490352"/>
                <a:gd name="connsiteX1" fmla="*/ 864158 w 1396721"/>
                <a:gd name="connsiteY1" fmla="*/ 475469 h 1490352"/>
                <a:gd name="connsiteX2" fmla="*/ 1165609 w 1396721"/>
                <a:gd name="connsiteY2" fmla="*/ 294599 h 1490352"/>
                <a:gd name="connsiteX3" fmla="*/ 1396721 w 1396721"/>
                <a:gd name="connsiteY3" fmla="*/ 465421 h 1490352"/>
                <a:gd name="connsiteX4" fmla="*/ 954593 w 1396721"/>
                <a:gd name="connsiteY4" fmla="*/ 696533 h 1490352"/>
                <a:gd name="connsiteX5" fmla="*/ 1034980 w 1396721"/>
                <a:gd name="connsiteY5" fmla="*/ 847258 h 1490352"/>
                <a:gd name="connsiteX6" fmla="*/ 813916 w 1396721"/>
                <a:gd name="connsiteY6" fmla="*/ 847258 h 1490352"/>
                <a:gd name="connsiteX7" fmla="*/ 793820 w 1396721"/>
                <a:gd name="connsiteY7" fmla="*/ 1168805 h 1490352"/>
                <a:gd name="connsiteX8" fmla="*/ 884255 w 1396721"/>
                <a:gd name="connsiteY8" fmla="*/ 1198950 h 1490352"/>
                <a:gd name="connsiteX9" fmla="*/ 763674 w 1396721"/>
                <a:gd name="connsiteY9" fmla="*/ 1490352 h 1490352"/>
                <a:gd name="connsiteX10" fmla="*/ 90435 w 1396721"/>
                <a:gd name="connsiteY10" fmla="*/ 1420014 h 1490352"/>
                <a:gd name="connsiteX11" fmla="*/ 60290 w 1396721"/>
                <a:gd name="connsiteY11" fmla="*/ 927645 h 1490352"/>
                <a:gd name="connsiteX12" fmla="*/ 180870 w 1396721"/>
                <a:gd name="connsiteY12" fmla="*/ 1028128 h 1490352"/>
                <a:gd name="connsiteX13" fmla="*/ 271305 w 1396721"/>
                <a:gd name="connsiteY13" fmla="*/ 706581 h 1490352"/>
                <a:gd name="connsiteX14" fmla="*/ 0 w 1396721"/>
                <a:gd name="connsiteY14" fmla="*/ 244357 h 1490352"/>
                <a:gd name="connsiteX15" fmla="*/ 301450 w 1396721"/>
                <a:gd name="connsiteY15" fmla="*/ 113728 h 1490352"/>
                <a:gd name="connsiteX16" fmla="*/ 452176 w 1396721"/>
                <a:gd name="connsiteY16" fmla="*/ 364937 h 1490352"/>
                <a:gd name="connsiteX17" fmla="*/ 522514 w 1396721"/>
                <a:gd name="connsiteY17" fmla="*/ 23293 h 1490352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47716 w 1396721"/>
                <a:gd name="connsiteY0" fmla="*/ 40651 h 1531003"/>
                <a:gd name="connsiteX1" fmla="*/ 864158 w 1396721"/>
                <a:gd name="connsiteY1" fmla="*/ 516120 h 1531003"/>
                <a:gd name="connsiteX2" fmla="*/ 1165609 w 1396721"/>
                <a:gd name="connsiteY2" fmla="*/ 335250 h 1531003"/>
                <a:gd name="connsiteX3" fmla="*/ 1396721 w 1396721"/>
                <a:gd name="connsiteY3" fmla="*/ 506072 h 1531003"/>
                <a:gd name="connsiteX4" fmla="*/ 954593 w 1396721"/>
                <a:gd name="connsiteY4" fmla="*/ 737184 h 1531003"/>
                <a:gd name="connsiteX5" fmla="*/ 1034980 w 1396721"/>
                <a:gd name="connsiteY5" fmla="*/ 887909 h 1531003"/>
                <a:gd name="connsiteX6" fmla="*/ 813916 w 1396721"/>
                <a:gd name="connsiteY6" fmla="*/ 887909 h 1531003"/>
                <a:gd name="connsiteX7" fmla="*/ 793820 w 1396721"/>
                <a:gd name="connsiteY7" fmla="*/ 1209456 h 1531003"/>
                <a:gd name="connsiteX8" fmla="*/ 884255 w 1396721"/>
                <a:gd name="connsiteY8" fmla="*/ 1239601 h 1531003"/>
                <a:gd name="connsiteX9" fmla="*/ 763674 w 1396721"/>
                <a:gd name="connsiteY9" fmla="*/ 1531003 h 1531003"/>
                <a:gd name="connsiteX10" fmla="*/ 90435 w 1396721"/>
                <a:gd name="connsiteY10" fmla="*/ 1460665 h 1531003"/>
                <a:gd name="connsiteX11" fmla="*/ 60290 w 1396721"/>
                <a:gd name="connsiteY11" fmla="*/ 968296 h 1531003"/>
                <a:gd name="connsiteX12" fmla="*/ 180870 w 1396721"/>
                <a:gd name="connsiteY12" fmla="*/ 1068779 h 1531003"/>
                <a:gd name="connsiteX13" fmla="*/ 271305 w 1396721"/>
                <a:gd name="connsiteY13" fmla="*/ 747232 h 1531003"/>
                <a:gd name="connsiteX14" fmla="*/ 0 w 1396721"/>
                <a:gd name="connsiteY14" fmla="*/ 285008 h 1531003"/>
                <a:gd name="connsiteX15" fmla="*/ 301450 w 1396721"/>
                <a:gd name="connsiteY15" fmla="*/ 154379 h 1531003"/>
                <a:gd name="connsiteX16" fmla="*/ 452176 w 1396721"/>
                <a:gd name="connsiteY16" fmla="*/ 405588 h 1531003"/>
                <a:gd name="connsiteX17" fmla="*/ 557683 w 1396721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50698 w 1387129"/>
                <a:gd name="connsiteY11" fmla="*/ 968296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80843 w 1387129"/>
                <a:gd name="connsiteY10" fmla="*/ 1460665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96829 w 1387129"/>
                <a:gd name="connsiteY10" fmla="*/ 1435087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82670 w 1387129"/>
                <a:gd name="connsiteY11" fmla="*/ 98428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171278 w 1387129"/>
                <a:gd name="connsiteY12" fmla="*/ 1068779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122407 w 1387129"/>
                <a:gd name="connsiteY10" fmla="*/ 1521411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92261 w 1387129"/>
                <a:gd name="connsiteY11" fmla="*/ 108659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16039 w 1387129"/>
                <a:gd name="connsiteY12" fmla="*/ 1206258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31003"/>
                <a:gd name="connsiteX1" fmla="*/ 854566 w 1387129"/>
                <a:gd name="connsiteY1" fmla="*/ 516120 h 1531003"/>
                <a:gd name="connsiteX2" fmla="*/ 1156017 w 1387129"/>
                <a:gd name="connsiteY2" fmla="*/ 335250 h 1531003"/>
                <a:gd name="connsiteX3" fmla="*/ 1387129 w 1387129"/>
                <a:gd name="connsiteY3" fmla="*/ 506072 h 1531003"/>
                <a:gd name="connsiteX4" fmla="*/ 945001 w 1387129"/>
                <a:gd name="connsiteY4" fmla="*/ 737184 h 1531003"/>
                <a:gd name="connsiteX5" fmla="*/ 1025388 w 1387129"/>
                <a:gd name="connsiteY5" fmla="*/ 887909 h 1531003"/>
                <a:gd name="connsiteX6" fmla="*/ 804324 w 1387129"/>
                <a:gd name="connsiteY6" fmla="*/ 887909 h 1531003"/>
                <a:gd name="connsiteX7" fmla="*/ 784228 w 1387129"/>
                <a:gd name="connsiteY7" fmla="*/ 1209456 h 1531003"/>
                <a:gd name="connsiteX8" fmla="*/ 874663 w 1387129"/>
                <a:gd name="connsiteY8" fmla="*/ 1239601 h 1531003"/>
                <a:gd name="connsiteX9" fmla="*/ 754082 w 1387129"/>
                <a:gd name="connsiteY9" fmla="*/ 1531003 h 1531003"/>
                <a:gd name="connsiteX10" fmla="*/ 208731 w 1387129"/>
                <a:gd name="connsiteY10" fmla="*/ 1505425 h 1531003"/>
                <a:gd name="connsiteX11" fmla="*/ 146613 w 1387129"/>
                <a:gd name="connsiteY11" fmla="*/ 1166522 h 1531003"/>
                <a:gd name="connsiteX12" fmla="*/ 209645 w 1387129"/>
                <a:gd name="connsiteY12" fmla="*/ 1196667 h 1531003"/>
                <a:gd name="connsiteX13" fmla="*/ 261713 w 1387129"/>
                <a:gd name="connsiteY13" fmla="*/ 747232 h 1531003"/>
                <a:gd name="connsiteX14" fmla="*/ 0 w 1387129"/>
                <a:gd name="connsiteY14" fmla="*/ 278613 h 1531003"/>
                <a:gd name="connsiteX15" fmla="*/ 291858 w 1387129"/>
                <a:gd name="connsiteY15" fmla="*/ 154379 h 1531003"/>
                <a:gd name="connsiteX16" fmla="*/ 442584 w 1387129"/>
                <a:gd name="connsiteY16" fmla="*/ 405588 h 1531003"/>
                <a:gd name="connsiteX17" fmla="*/ 548091 w 1387129"/>
                <a:gd name="connsiteY17" fmla="*/ 0 h 1531003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54082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74663 w 1387129"/>
                <a:gd name="connsiteY8" fmla="*/ 1239601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1025388 w 1387129"/>
                <a:gd name="connsiteY5" fmla="*/ 887909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945001 w 1387129"/>
                <a:gd name="connsiteY4" fmla="*/ 737184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83824 w 1387129"/>
                <a:gd name="connsiteY5" fmla="*/ 881515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07091 w 1387129"/>
                <a:gd name="connsiteY5" fmla="*/ 89110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04324 w 1387129"/>
                <a:gd name="connsiteY6" fmla="*/ 887909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23077 w 1387129"/>
                <a:gd name="connsiteY5" fmla="*/ 833557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261713 w 1387129"/>
                <a:gd name="connsiteY13" fmla="*/ 747232 h 1518214"/>
                <a:gd name="connsiteX14" fmla="*/ 0 w 1387129"/>
                <a:gd name="connsiteY14" fmla="*/ 278613 h 1518214"/>
                <a:gd name="connsiteX15" fmla="*/ 291858 w 1387129"/>
                <a:gd name="connsiteY15" fmla="*/ 154379 h 1518214"/>
                <a:gd name="connsiteX16" fmla="*/ 442584 w 1387129"/>
                <a:gd name="connsiteY16" fmla="*/ 405588 h 1518214"/>
                <a:gd name="connsiteX17" fmla="*/ 548091 w 1387129"/>
                <a:gd name="connsiteY17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81314 w 1387129"/>
                <a:gd name="connsiteY13" fmla="*/ 735052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65071 w 1387129"/>
                <a:gd name="connsiteY4" fmla="*/ 743579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6705 w 1387129"/>
                <a:gd name="connsiteY4" fmla="*/ 746776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9880 w 1387129"/>
                <a:gd name="connsiteY5" fmla="*/ 81117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23077 w 1387129"/>
                <a:gd name="connsiteY5" fmla="*/ 788796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87129"/>
                <a:gd name="connsiteY0" fmla="*/ 40651 h 1518214"/>
                <a:gd name="connsiteX1" fmla="*/ 854566 w 1387129"/>
                <a:gd name="connsiteY1" fmla="*/ 516120 h 1518214"/>
                <a:gd name="connsiteX2" fmla="*/ 1156017 w 1387129"/>
                <a:gd name="connsiteY2" fmla="*/ 335250 h 1518214"/>
                <a:gd name="connsiteX3" fmla="*/ 1387129 w 1387129"/>
                <a:gd name="connsiteY3" fmla="*/ 506072 h 1518214"/>
                <a:gd name="connsiteX4" fmla="*/ 823508 w 1387129"/>
                <a:gd name="connsiteY4" fmla="*/ 765960 h 1518214"/>
                <a:gd name="connsiteX5" fmla="*/ 910288 w 1387129"/>
                <a:gd name="connsiteY5" fmla="*/ 785598 h 1518214"/>
                <a:gd name="connsiteX6" fmla="*/ 813915 w 1387129"/>
                <a:gd name="connsiteY6" fmla="*/ 833556 h 1518214"/>
                <a:gd name="connsiteX7" fmla="*/ 784228 w 1387129"/>
                <a:gd name="connsiteY7" fmla="*/ 1209456 h 1518214"/>
                <a:gd name="connsiteX8" fmla="*/ 849085 w 1387129"/>
                <a:gd name="connsiteY8" fmla="*/ 1214024 h 1518214"/>
                <a:gd name="connsiteX9" fmla="*/ 741293 w 1387129"/>
                <a:gd name="connsiteY9" fmla="*/ 1518214 h 1518214"/>
                <a:gd name="connsiteX10" fmla="*/ 208731 w 1387129"/>
                <a:gd name="connsiteY10" fmla="*/ 1505425 h 1518214"/>
                <a:gd name="connsiteX11" fmla="*/ 146613 w 1387129"/>
                <a:gd name="connsiteY11" fmla="*/ 1166522 h 1518214"/>
                <a:gd name="connsiteX12" fmla="*/ 209645 w 1387129"/>
                <a:gd name="connsiteY12" fmla="*/ 1196667 h 1518214"/>
                <a:gd name="connsiteX13" fmla="*/ 178117 w 1387129"/>
                <a:gd name="connsiteY13" fmla="*/ 715869 h 1518214"/>
                <a:gd name="connsiteX14" fmla="*/ 261713 w 1387129"/>
                <a:gd name="connsiteY14" fmla="*/ 747232 h 1518214"/>
                <a:gd name="connsiteX15" fmla="*/ 0 w 1387129"/>
                <a:gd name="connsiteY15" fmla="*/ 278613 h 1518214"/>
                <a:gd name="connsiteX16" fmla="*/ 291858 w 1387129"/>
                <a:gd name="connsiteY16" fmla="*/ 154379 h 1518214"/>
                <a:gd name="connsiteX17" fmla="*/ 442584 w 1387129"/>
                <a:gd name="connsiteY17" fmla="*/ 405588 h 1518214"/>
                <a:gd name="connsiteX18" fmla="*/ 548091 w 1387129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74340"/>
                <a:gd name="connsiteY0" fmla="*/ 40651 h 1518214"/>
                <a:gd name="connsiteX1" fmla="*/ 854566 w 1374340"/>
                <a:gd name="connsiteY1" fmla="*/ 516120 h 1518214"/>
                <a:gd name="connsiteX2" fmla="*/ 1156017 w 1374340"/>
                <a:gd name="connsiteY2" fmla="*/ 335250 h 1518214"/>
                <a:gd name="connsiteX3" fmla="*/ 1374340 w 1374340"/>
                <a:gd name="connsiteY3" fmla="*/ 509269 h 1518214"/>
                <a:gd name="connsiteX4" fmla="*/ 823508 w 1374340"/>
                <a:gd name="connsiteY4" fmla="*/ 765960 h 1518214"/>
                <a:gd name="connsiteX5" fmla="*/ 910288 w 1374340"/>
                <a:gd name="connsiteY5" fmla="*/ 785598 h 1518214"/>
                <a:gd name="connsiteX6" fmla="*/ 813915 w 1374340"/>
                <a:gd name="connsiteY6" fmla="*/ 833556 h 1518214"/>
                <a:gd name="connsiteX7" fmla="*/ 784228 w 1374340"/>
                <a:gd name="connsiteY7" fmla="*/ 1209456 h 1518214"/>
                <a:gd name="connsiteX8" fmla="*/ 849085 w 1374340"/>
                <a:gd name="connsiteY8" fmla="*/ 1214024 h 1518214"/>
                <a:gd name="connsiteX9" fmla="*/ 741293 w 1374340"/>
                <a:gd name="connsiteY9" fmla="*/ 1518214 h 1518214"/>
                <a:gd name="connsiteX10" fmla="*/ 208731 w 1374340"/>
                <a:gd name="connsiteY10" fmla="*/ 1505425 h 1518214"/>
                <a:gd name="connsiteX11" fmla="*/ 146613 w 1374340"/>
                <a:gd name="connsiteY11" fmla="*/ 1166522 h 1518214"/>
                <a:gd name="connsiteX12" fmla="*/ 209645 w 1374340"/>
                <a:gd name="connsiteY12" fmla="*/ 1196667 h 1518214"/>
                <a:gd name="connsiteX13" fmla="*/ 178117 w 1374340"/>
                <a:gd name="connsiteY13" fmla="*/ 715869 h 1518214"/>
                <a:gd name="connsiteX14" fmla="*/ 261713 w 1374340"/>
                <a:gd name="connsiteY14" fmla="*/ 747232 h 1518214"/>
                <a:gd name="connsiteX15" fmla="*/ 0 w 1374340"/>
                <a:gd name="connsiteY15" fmla="*/ 278613 h 1518214"/>
                <a:gd name="connsiteX16" fmla="*/ 291858 w 1374340"/>
                <a:gd name="connsiteY16" fmla="*/ 154379 h 1518214"/>
                <a:gd name="connsiteX17" fmla="*/ 442584 w 1374340"/>
                <a:gd name="connsiteY17" fmla="*/ 405588 h 1518214"/>
                <a:gd name="connsiteX18" fmla="*/ 548091 w 1374340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8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26382"/>
                <a:gd name="connsiteY0" fmla="*/ 40651 h 1518214"/>
                <a:gd name="connsiteX1" fmla="*/ 854566 w 1326382"/>
                <a:gd name="connsiteY1" fmla="*/ 516120 h 1518214"/>
                <a:gd name="connsiteX2" fmla="*/ 1156017 w 1326382"/>
                <a:gd name="connsiteY2" fmla="*/ 335250 h 1518214"/>
                <a:gd name="connsiteX3" fmla="*/ 1326382 w 1326382"/>
                <a:gd name="connsiteY3" fmla="*/ 442128 h 1518214"/>
                <a:gd name="connsiteX4" fmla="*/ 823508 w 1326382"/>
                <a:gd name="connsiteY4" fmla="*/ 765960 h 1518214"/>
                <a:gd name="connsiteX5" fmla="*/ 910288 w 1326382"/>
                <a:gd name="connsiteY5" fmla="*/ 785598 h 1518214"/>
                <a:gd name="connsiteX6" fmla="*/ 813915 w 1326382"/>
                <a:gd name="connsiteY6" fmla="*/ 833556 h 1518214"/>
                <a:gd name="connsiteX7" fmla="*/ 784228 w 1326382"/>
                <a:gd name="connsiteY7" fmla="*/ 1209456 h 1518214"/>
                <a:gd name="connsiteX8" fmla="*/ 849085 w 1326382"/>
                <a:gd name="connsiteY8" fmla="*/ 1214024 h 1518214"/>
                <a:gd name="connsiteX9" fmla="*/ 741293 w 1326382"/>
                <a:gd name="connsiteY9" fmla="*/ 1518214 h 1518214"/>
                <a:gd name="connsiteX10" fmla="*/ 208731 w 1326382"/>
                <a:gd name="connsiteY10" fmla="*/ 1505425 h 1518214"/>
                <a:gd name="connsiteX11" fmla="*/ 146613 w 1326382"/>
                <a:gd name="connsiteY11" fmla="*/ 1166522 h 1518214"/>
                <a:gd name="connsiteX12" fmla="*/ 209645 w 1326382"/>
                <a:gd name="connsiteY12" fmla="*/ 1196667 h 1518214"/>
                <a:gd name="connsiteX13" fmla="*/ 178117 w 1326382"/>
                <a:gd name="connsiteY13" fmla="*/ 715869 h 1518214"/>
                <a:gd name="connsiteX14" fmla="*/ 261713 w 1326382"/>
                <a:gd name="connsiteY14" fmla="*/ 747232 h 1518214"/>
                <a:gd name="connsiteX15" fmla="*/ 0 w 1326382"/>
                <a:gd name="connsiteY15" fmla="*/ 278613 h 1518214"/>
                <a:gd name="connsiteX16" fmla="*/ 291858 w 1326382"/>
                <a:gd name="connsiteY16" fmla="*/ 154379 h 1518214"/>
                <a:gd name="connsiteX17" fmla="*/ 442584 w 1326382"/>
                <a:gd name="connsiteY17" fmla="*/ 405588 h 1518214"/>
                <a:gd name="connsiteX18" fmla="*/ 548091 w 1326382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54566 w 1345565"/>
                <a:gd name="connsiteY1" fmla="*/ 516120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91858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05588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  <a:gd name="connsiteX0" fmla="*/ 838124 w 1345565"/>
                <a:gd name="connsiteY0" fmla="*/ 40651 h 1518214"/>
                <a:gd name="connsiteX1" fmla="*/ 832186 w 1345565"/>
                <a:gd name="connsiteY1" fmla="*/ 490542 h 1518214"/>
                <a:gd name="connsiteX2" fmla="*/ 1156017 w 1345565"/>
                <a:gd name="connsiteY2" fmla="*/ 335250 h 1518214"/>
                <a:gd name="connsiteX3" fmla="*/ 1345565 w 1345565"/>
                <a:gd name="connsiteY3" fmla="*/ 486889 h 1518214"/>
                <a:gd name="connsiteX4" fmla="*/ 823508 w 1345565"/>
                <a:gd name="connsiteY4" fmla="*/ 765960 h 1518214"/>
                <a:gd name="connsiteX5" fmla="*/ 910288 w 1345565"/>
                <a:gd name="connsiteY5" fmla="*/ 785598 h 1518214"/>
                <a:gd name="connsiteX6" fmla="*/ 813915 w 1345565"/>
                <a:gd name="connsiteY6" fmla="*/ 833556 h 1518214"/>
                <a:gd name="connsiteX7" fmla="*/ 784228 w 1345565"/>
                <a:gd name="connsiteY7" fmla="*/ 1209456 h 1518214"/>
                <a:gd name="connsiteX8" fmla="*/ 849085 w 1345565"/>
                <a:gd name="connsiteY8" fmla="*/ 1214024 h 1518214"/>
                <a:gd name="connsiteX9" fmla="*/ 741293 w 1345565"/>
                <a:gd name="connsiteY9" fmla="*/ 1518214 h 1518214"/>
                <a:gd name="connsiteX10" fmla="*/ 208731 w 1345565"/>
                <a:gd name="connsiteY10" fmla="*/ 1505425 h 1518214"/>
                <a:gd name="connsiteX11" fmla="*/ 146613 w 1345565"/>
                <a:gd name="connsiteY11" fmla="*/ 1166522 h 1518214"/>
                <a:gd name="connsiteX12" fmla="*/ 209645 w 1345565"/>
                <a:gd name="connsiteY12" fmla="*/ 1196667 h 1518214"/>
                <a:gd name="connsiteX13" fmla="*/ 178117 w 1345565"/>
                <a:gd name="connsiteY13" fmla="*/ 715869 h 1518214"/>
                <a:gd name="connsiteX14" fmla="*/ 261713 w 1345565"/>
                <a:gd name="connsiteY14" fmla="*/ 747232 h 1518214"/>
                <a:gd name="connsiteX15" fmla="*/ 0 w 1345565"/>
                <a:gd name="connsiteY15" fmla="*/ 278613 h 1518214"/>
                <a:gd name="connsiteX16" fmla="*/ 256689 w 1345565"/>
                <a:gd name="connsiteY16" fmla="*/ 154379 h 1518214"/>
                <a:gd name="connsiteX17" fmla="*/ 442584 w 1345565"/>
                <a:gd name="connsiteY17" fmla="*/ 421574 h 1518214"/>
                <a:gd name="connsiteX18" fmla="*/ 548091 w 1345565"/>
                <a:gd name="connsiteY18" fmla="*/ 0 h 15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5565" h="1518214">
                  <a:moveTo>
                    <a:pt x="838124" y="40651"/>
                  </a:moveTo>
                  <a:cubicBezTo>
                    <a:pt x="836145" y="190615"/>
                    <a:pt x="834165" y="340578"/>
                    <a:pt x="832186" y="490542"/>
                  </a:cubicBezTo>
                  <a:cubicBezTo>
                    <a:pt x="940130" y="410003"/>
                    <a:pt x="1009707" y="358239"/>
                    <a:pt x="1156017" y="335250"/>
                  </a:cubicBezTo>
                  <a:cubicBezTo>
                    <a:pt x="1219200" y="385796"/>
                    <a:pt x="1269593" y="404371"/>
                    <a:pt x="1345565" y="486889"/>
                  </a:cubicBezTo>
                  <a:cubicBezTo>
                    <a:pt x="1037262" y="530888"/>
                    <a:pt x="904808" y="696382"/>
                    <a:pt x="823508" y="765960"/>
                  </a:cubicBezTo>
                  <a:cubicBezTo>
                    <a:pt x="837514" y="773572"/>
                    <a:pt x="854719" y="765197"/>
                    <a:pt x="910288" y="785598"/>
                  </a:cubicBezTo>
                  <a:cubicBezTo>
                    <a:pt x="837665" y="810110"/>
                    <a:pt x="848171" y="834622"/>
                    <a:pt x="813915" y="833556"/>
                  </a:cubicBezTo>
                  <a:lnTo>
                    <a:pt x="784228" y="1209456"/>
                  </a:lnTo>
                  <a:cubicBezTo>
                    <a:pt x="805847" y="1210979"/>
                    <a:pt x="814677" y="1209304"/>
                    <a:pt x="849085" y="1214024"/>
                  </a:cubicBezTo>
                  <a:cubicBezTo>
                    <a:pt x="768394" y="1328210"/>
                    <a:pt x="754844" y="1442395"/>
                    <a:pt x="741293" y="1518214"/>
                  </a:cubicBezTo>
                  <a:lnTo>
                    <a:pt x="208731" y="1505425"/>
                  </a:lnTo>
                  <a:cubicBezTo>
                    <a:pt x="209340" y="1346631"/>
                    <a:pt x="203554" y="1293344"/>
                    <a:pt x="146613" y="1166522"/>
                  </a:cubicBezTo>
                  <a:cubicBezTo>
                    <a:pt x="190002" y="1187227"/>
                    <a:pt x="191832" y="1182356"/>
                    <a:pt x="209645" y="1196667"/>
                  </a:cubicBezTo>
                  <a:cubicBezTo>
                    <a:pt x="223647" y="1048124"/>
                    <a:pt x="263228" y="800468"/>
                    <a:pt x="178117" y="715869"/>
                  </a:cubicBezTo>
                  <a:lnTo>
                    <a:pt x="261713" y="747232"/>
                  </a:lnTo>
                  <a:cubicBezTo>
                    <a:pt x="273589" y="660298"/>
                    <a:pt x="218324" y="506223"/>
                    <a:pt x="0" y="278613"/>
                  </a:cubicBezTo>
                  <a:lnTo>
                    <a:pt x="256689" y="154379"/>
                  </a:lnTo>
                  <a:cubicBezTo>
                    <a:pt x="357021" y="234918"/>
                    <a:pt x="380619" y="337838"/>
                    <a:pt x="442584" y="421574"/>
                  </a:cubicBezTo>
                  <a:lnTo>
                    <a:pt x="548091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12">
              <a:extLst>
                <a:ext uri="{FF2B5EF4-FFF2-40B4-BE49-F238E27FC236}">
                  <a16:creationId xmlns:a16="http://schemas.microsoft.com/office/drawing/2014/main" id="{1EE5A339-53C7-4D27-BC1F-EA65A066AE59}"/>
                </a:ext>
              </a:extLst>
            </p:cNvPr>
            <p:cNvSpPr/>
            <p:nvPr/>
          </p:nvSpPr>
          <p:spPr>
            <a:xfrm rot="1023001">
              <a:off x="8872391" y="2752794"/>
              <a:ext cx="876262" cy="72065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13">
              <a:extLst>
                <a:ext uri="{FF2B5EF4-FFF2-40B4-BE49-F238E27FC236}">
                  <a16:creationId xmlns:a16="http://schemas.microsoft.com/office/drawing/2014/main" id="{44CC086C-9393-4263-90D4-E581B646D3F8}"/>
                </a:ext>
              </a:extLst>
            </p:cNvPr>
            <p:cNvSpPr/>
            <p:nvPr/>
          </p:nvSpPr>
          <p:spPr>
            <a:xfrm rot="1023001">
              <a:off x="8739631" y="2136731"/>
              <a:ext cx="1017624" cy="95697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14">
              <a:extLst>
                <a:ext uri="{FF2B5EF4-FFF2-40B4-BE49-F238E27FC236}">
                  <a16:creationId xmlns:a16="http://schemas.microsoft.com/office/drawing/2014/main" id="{D128B444-2ECB-41DF-A4F2-EBD606274A3A}"/>
                </a:ext>
              </a:extLst>
            </p:cNvPr>
            <p:cNvSpPr/>
            <p:nvPr/>
          </p:nvSpPr>
          <p:spPr>
            <a:xfrm rot="1023001">
              <a:off x="8781329" y="1841640"/>
              <a:ext cx="650363" cy="6115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115">
              <a:extLst>
                <a:ext uri="{FF2B5EF4-FFF2-40B4-BE49-F238E27FC236}">
                  <a16:creationId xmlns:a16="http://schemas.microsoft.com/office/drawing/2014/main" id="{A07C9056-A094-4834-A219-DD89C1B577B6}"/>
                </a:ext>
              </a:extLst>
            </p:cNvPr>
            <p:cNvSpPr/>
            <p:nvPr/>
          </p:nvSpPr>
          <p:spPr>
            <a:xfrm rot="1023001">
              <a:off x="8227747" y="1544656"/>
              <a:ext cx="942587" cy="10191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116">
              <a:extLst>
                <a:ext uri="{FF2B5EF4-FFF2-40B4-BE49-F238E27FC236}">
                  <a16:creationId xmlns:a16="http://schemas.microsoft.com/office/drawing/2014/main" id="{7BDB2BF5-1293-424E-9A58-56792D1063A0}"/>
                </a:ext>
              </a:extLst>
            </p:cNvPr>
            <p:cNvSpPr/>
            <p:nvPr/>
          </p:nvSpPr>
          <p:spPr>
            <a:xfrm rot="1023001">
              <a:off x="7793056" y="1695490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117">
              <a:extLst>
                <a:ext uri="{FF2B5EF4-FFF2-40B4-BE49-F238E27FC236}">
                  <a16:creationId xmlns:a16="http://schemas.microsoft.com/office/drawing/2014/main" id="{DB9E765B-23B1-4E73-8238-9894E369B108}"/>
                </a:ext>
              </a:extLst>
            </p:cNvPr>
            <p:cNvSpPr/>
            <p:nvPr/>
          </p:nvSpPr>
          <p:spPr>
            <a:xfrm rot="1023001">
              <a:off x="7329654" y="1926595"/>
              <a:ext cx="942587" cy="8864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118">
              <a:extLst>
                <a:ext uri="{FF2B5EF4-FFF2-40B4-BE49-F238E27FC236}">
                  <a16:creationId xmlns:a16="http://schemas.microsoft.com/office/drawing/2014/main" id="{ACA9C454-7565-4910-AAF5-088F145991C4}"/>
                </a:ext>
              </a:extLst>
            </p:cNvPr>
            <p:cNvSpPr/>
            <p:nvPr/>
          </p:nvSpPr>
          <p:spPr>
            <a:xfrm rot="1023001">
              <a:off x="7322818" y="2549785"/>
              <a:ext cx="782358" cy="735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119">
              <a:extLst>
                <a:ext uri="{FF2B5EF4-FFF2-40B4-BE49-F238E27FC236}">
                  <a16:creationId xmlns:a16="http://schemas.microsoft.com/office/drawing/2014/main" id="{58F82008-A998-4E8C-B58E-2230176CBB10}"/>
                </a:ext>
              </a:extLst>
            </p:cNvPr>
            <p:cNvSpPr/>
            <p:nvPr/>
          </p:nvSpPr>
          <p:spPr>
            <a:xfrm rot="1023001">
              <a:off x="8073501" y="2415555"/>
              <a:ext cx="797355" cy="65576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9BA94C3-288D-4433-B5AB-F235764ABDC0}"/>
              </a:ext>
            </a:extLst>
          </p:cNvPr>
          <p:cNvGrpSpPr/>
          <p:nvPr/>
        </p:nvGrpSpPr>
        <p:grpSpPr>
          <a:xfrm rot="2561921">
            <a:off x="5569321" y="4791222"/>
            <a:ext cx="880008" cy="918455"/>
            <a:chOff x="4685146" y="3951535"/>
            <a:chExt cx="846571" cy="88355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5B1287F-A787-43A3-AA29-85715FFDA590}"/>
                </a:ext>
              </a:extLst>
            </p:cNvPr>
            <p:cNvSpPr/>
            <p:nvPr/>
          </p:nvSpPr>
          <p:spPr>
            <a:xfrm>
              <a:off x="4685146" y="3951535"/>
              <a:ext cx="846571" cy="883557"/>
            </a:xfrm>
            <a:custGeom>
              <a:avLst/>
              <a:gdLst>
                <a:gd name="connsiteX0" fmla="*/ 3929811 w 3924300"/>
                <a:gd name="connsiteY0" fmla="*/ 1288776 h 4095750"/>
                <a:gd name="connsiteX1" fmla="*/ 3929811 w 3924300"/>
                <a:gd name="connsiteY1" fmla="*/ 1491658 h 4095750"/>
                <a:gd name="connsiteX2" fmla="*/ 3728834 w 3924300"/>
                <a:gd name="connsiteY2" fmla="*/ 2112688 h 4095750"/>
                <a:gd name="connsiteX3" fmla="*/ 2990646 w 3924300"/>
                <a:gd name="connsiteY3" fmla="*/ 3125196 h 4095750"/>
                <a:gd name="connsiteX4" fmla="*/ 1449501 w 3924300"/>
                <a:gd name="connsiteY4" fmla="*/ 4044358 h 4095750"/>
                <a:gd name="connsiteX5" fmla="*/ 634161 w 3924300"/>
                <a:gd name="connsiteY5" fmla="*/ 4067218 h 4095750"/>
                <a:gd name="connsiteX6" fmla="*/ 80758 w 3924300"/>
                <a:gd name="connsiteY6" fmla="*/ 2915646 h 4095750"/>
                <a:gd name="connsiteX7" fmla="*/ 223633 w 3924300"/>
                <a:gd name="connsiteY7" fmla="*/ 2713716 h 4095750"/>
                <a:gd name="connsiteX8" fmla="*/ 942771 w 3924300"/>
                <a:gd name="connsiteY8" fmla="*/ 1723116 h 4095750"/>
                <a:gd name="connsiteX9" fmla="*/ 1302816 w 3924300"/>
                <a:gd name="connsiteY9" fmla="*/ 776331 h 4095750"/>
                <a:gd name="connsiteX10" fmla="*/ 1350441 w 3924300"/>
                <a:gd name="connsiteY10" fmla="*/ 655363 h 4095750"/>
                <a:gd name="connsiteX11" fmla="*/ 2846819 w 3924300"/>
                <a:gd name="connsiteY11" fmla="*/ 36238 h 4095750"/>
                <a:gd name="connsiteX12" fmla="*/ 3929811 w 3924300"/>
                <a:gd name="connsiteY12" fmla="*/ 1288776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4300" h="4095750">
                  <a:moveTo>
                    <a:pt x="3929811" y="1288776"/>
                  </a:moveTo>
                  <a:cubicBezTo>
                    <a:pt x="3929811" y="1356403"/>
                    <a:pt x="3929811" y="1424031"/>
                    <a:pt x="3929811" y="1491658"/>
                  </a:cubicBezTo>
                  <a:cubicBezTo>
                    <a:pt x="3908856" y="1713591"/>
                    <a:pt x="3840276" y="1919331"/>
                    <a:pt x="3728834" y="2112688"/>
                  </a:cubicBezTo>
                  <a:cubicBezTo>
                    <a:pt x="3519284" y="2477496"/>
                    <a:pt x="3288778" y="2827063"/>
                    <a:pt x="2990646" y="3125196"/>
                  </a:cubicBezTo>
                  <a:cubicBezTo>
                    <a:pt x="2555353" y="3559536"/>
                    <a:pt x="2065768" y="3911008"/>
                    <a:pt x="1449501" y="4044358"/>
                  </a:cubicBezTo>
                  <a:cubicBezTo>
                    <a:pt x="1179943" y="4103413"/>
                    <a:pt x="906576" y="4129131"/>
                    <a:pt x="634161" y="4067218"/>
                  </a:cubicBezTo>
                  <a:cubicBezTo>
                    <a:pt x="125526" y="3951966"/>
                    <a:pt x="-145937" y="3385228"/>
                    <a:pt x="80758" y="2915646"/>
                  </a:cubicBezTo>
                  <a:cubicBezTo>
                    <a:pt x="116953" y="2840398"/>
                    <a:pt x="173151" y="2778486"/>
                    <a:pt x="223633" y="2713716"/>
                  </a:cubicBezTo>
                  <a:cubicBezTo>
                    <a:pt x="474141" y="2390818"/>
                    <a:pt x="729411" y="2073636"/>
                    <a:pt x="942771" y="1723116"/>
                  </a:cubicBezTo>
                  <a:cubicBezTo>
                    <a:pt x="1123746" y="1427841"/>
                    <a:pt x="1228521" y="1108753"/>
                    <a:pt x="1302816" y="776331"/>
                  </a:cubicBezTo>
                  <a:cubicBezTo>
                    <a:pt x="1312341" y="732516"/>
                    <a:pt x="1326628" y="692511"/>
                    <a:pt x="1350441" y="655363"/>
                  </a:cubicBezTo>
                  <a:cubicBezTo>
                    <a:pt x="1660003" y="152443"/>
                    <a:pt x="2265794" y="-99017"/>
                    <a:pt x="2846819" y="36238"/>
                  </a:cubicBezTo>
                  <a:cubicBezTo>
                    <a:pt x="3456419" y="178161"/>
                    <a:pt x="3861231" y="646791"/>
                    <a:pt x="3929811" y="12887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AB6D92-B239-4DD4-805A-44F74C58CE3C}"/>
                </a:ext>
              </a:extLst>
            </p:cNvPr>
            <p:cNvSpPr/>
            <p:nvPr/>
          </p:nvSpPr>
          <p:spPr>
            <a:xfrm>
              <a:off x="4729727" y="4023487"/>
              <a:ext cx="745887" cy="754105"/>
            </a:xfrm>
            <a:custGeom>
              <a:avLst/>
              <a:gdLst>
                <a:gd name="connsiteX0" fmla="*/ 3464073 w 3457575"/>
                <a:gd name="connsiteY0" fmla="*/ 1172412 h 3495675"/>
                <a:gd name="connsiteX1" fmla="*/ 3317388 w 3457575"/>
                <a:gd name="connsiteY1" fmla="*/ 1743912 h 3495675"/>
                <a:gd name="connsiteX2" fmla="*/ 2803038 w 3457575"/>
                <a:gd name="connsiteY2" fmla="*/ 2498292 h 3495675"/>
                <a:gd name="connsiteX3" fmla="*/ 1423818 w 3457575"/>
                <a:gd name="connsiteY3" fmla="*/ 3428885 h 3495675"/>
                <a:gd name="connsiteX4" fmla="*/ 601810 w 3457575"/>
                <a:gd name="connsiteY4" fmla="*/ 3474605 h 3495675"/>
                <a:gd name="connsiteX5" fmla="*/ 455125 w 3457575"/>
                <a:gd name="connsiteY5" fmla="*/ 3406025 h 3495675"/>
                <a:gd name="connsiteX6" fmla="*/ 66505 w 3457575"/>
                <a:gd name="connsiteY6" fmla="*/ 3025978 h 3495675"/>
                <a:gd name="connsiteX7" fmla="*/ 104605 w 3457575"/>
                <a:gd name="connsiteY7" fmla="*/ 2525915 h 3495675"/>
                <a:gd name="connsiteX8" fmla="*/ 738970 w 3457575"/>
                <a:gd name="connsiteY8" fmla="*/ 1676285 h 3495675"/>
                <a:gd name="connsiteX9" fmla="*/ 1224745 w 3457575"/>
                <a:gd name="connsiteY9" fmla="*/ 614247 h 3495675"/>
                <a:gd name="connsiteX10" fmla="*/ 1439058 w 3457575"/>
                <a:gd name="connsiteY10" fmla="*/ 278015 h 3495675"/>
                <a:gd name="connsiteX11" fmla="*/ 2737315 w 3457575"/>
                <a:gd name="connsiteY11" fmla="*/ 77037 h 3495675"/>
                <a:gd name="connsiteX12" fmla="*/ 3464073 w 3457575"/>
                <a:gd name="connsiteY12" fmla="*/ 1172412 h 349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57575" h="3495675">
                  <a:moveTo>
                    <a:pt x="3464073" y="1172412"/>
                  </a:moveTo>
                  <a:cubicBezTo>
                    <a:pt x="3465025" y="1376247"/>
                    <a:pt x="3415495" y="1566747"/>
                    <a:pt x="3317388" y="1743912"/>
                  </a:cubicBezTo>
                  <a:cubicBezTo>
                    <a:pt x="3169750" y="2011565"/>
                    <a:pt x="3007825" y="2271597"/>
                    <a:pt x="2803038" y="2498292"/>
                  </a:cubicBezTo>
                  <a:cubicBezTo>
                    <a:pt x="2421085" y="2922155"/>
                    <a:pt x="1990555" y="3276485"/>
                    <a:pt x="1423818" y="3428885"/>
                  </a:cubicBezTo>
                  <a:cubicBezTo>
                    <a:pt x="1152355" y="3502228"/>
                    <a:pt x="878988" y="3516515"/>
                    <a:pt x="601810" y="3474605"/>
                  </a:cubicBezTo>
                  <a:cubicBezTo>
                    <a:pt x="546565" y="3466032"/>
                    <a:pt x="501798" y="3432695"/>
                    <a:pt x="455125" y="3406025"/>
                  </a:cubicBezTo>
                  <a:cubicBezTo>
                    <a:pt x="293200" y="3312680"/>
                    <a:pt x="156040" y="3192665"/>
                    <a:pt x="66505" y="3025978"/>
                  </a:cubicBezTo>
                  <a:cubicBezTo>
                    <a:pt x="-26840" y="2852622"/>
                    <a:pt x="-28745" y="2673553"/>
                    <a:pt x="104605" y="2525915"/>
                  </a:cubicBezTo>
                  <a:cubicBezTo>
                    <a:pt x="342730" y="2262072"/>
                    <a:pt x="548470" y="1975370"/>
                    <a:pt x="738970" y="1676285"/>
                  </a:cubicBezTo>
                  <a:cubicBezTo>
                    <a:pt x="951378" y="1343862"/>
                    <a:pt x="1136163" y="1000010"/>
                    <a:pt x="1224745" y="614247"/>
                  </a:cubicBezTo>
                  <a:cubicBezTo>
                    <a:pt x="1258083" y="470420"/>
                    <a:pt x="1323805" y="358025"/>
                    <a:pt x="1439058" y="278015"/>
                  </a:cubicBezTo>
                  <a:cubicBezTo>
                    <a:pt x="1838155" y="1790"/>
                    <a:pt x="2276305" y="-75363"/>
                    <a:pt x="2737315" y="77037"/>
                  </a:cubicBezTo>
                  <a:cubicBezTo>
                    <a:pt x="3163083" y="218960"/>
                    <a:pt x="3465025" y="691400"/>
                    <a:pt x="3464073" y="117241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2CFA3BD-462E-480A-9028-AFA21BA1C1E8}"/>
                </a:ext>
              </a:extLst>
            </p:cNvPr>
            <p:cNvSpPr/>
            <p:nvPr/>
          </p:nvSpPr>
          <p:spPr>
            <a:xfrm>
              <a:off x="4812362" y="4086187"/>
              <a:ext cx="595887" cy="641092"/>
            </a:xfrm>
            <a:custGeom>
              <a:avLst/>
              <a:gdLst>
                <a:gd name="connsiteX0" fmla="*/ 2764788 w 2762250"/>
                <a:gd name="connsiteY0" fmla="*/ 760797 h 2971800"/>
                <a:gd name="connsiteX1" fmla="*/ 2659061 w 2762250"/>
                <a:gd name="connsiteY1" fmla="*/ 1238953 h 2971800"/>
                <a:gd name="connsiteX2" fmla="*/ 2379978 w 2762250"/>
                <a:gd name="connsiteY2" fmla="*/ 1676150 h 2971800"/>
                <a:gd name="connsiteX3" fmla="*/ 779778 w 2762250"/>
                <a:gd name="connsiteY3" fmla="*/ 2902970 h 2971800"/>
                <a:gd name="connsiteX4" fmla="*/ 417828 w 2762250"/>
                <a:gd name="connsiteY4" fmla="*/ 2979170 h 2971800"/>
                <a:gd name="connsiteX5" fmla="*/ 18731 w 2762250"/>
                <a:gd name="connsiteY5" fmla="*/ 2677228 h 2971800"/>
                <a:gd name="connsiteX6" fmla="*/ 180656 w 2762250"/>
                <a:gd name="connsiteY6" fmla="*/ 2202882 h 2971800"/>
                <a:gd name="connsiteX7" fmla="*/ 510221 w 2762250"/>
                <a:gd name="connsiteY7" fmla="*/ 2033337 h 2971800"/>
                <a:gd name="connsiteX8" fmla="*/ 955038 w 2762250"/>
                <a:gd name="connsiteY8" fmla="*/ 1575185 h 2971800"/>
                <a:gd name="connsiteX9" fmla="*/ 1090293 w 2762250"/>
                <a:gd name="connsiteY9" fmla="*/ 884622 h 2971800"/>
                <a:gd name="connsiteX10" fmla="*/ 2266631 w 2762250"/>
                <a:gd name="connsiteY10" fmla="*/ 74997 h 2971800"/>
                <a:gd name="connsiteX11" fmla="*/ 2764788 w 2762250"/>
                <a:gd name="connsiteY11" fmla="*/ 760797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2250" h="2971800">
                  <a:moveTo>
                    <a:pt x="2764788" y="760797"/>
                  </a:moveTo>
                  <a:cubicBezTo>
                    <a:pt x="2766693" y="977015"/>
                    <a:pt x="2729546" y="1112270"/>
                    <a:pt x="2659061" y="1238953"/>
                  </a:cubicBezTo>
                  <a:cubicBezTo>
                    <a:pt x="2575241" y="1390400"/>
                    <a:pt x="2486658" y="1539942"/>
                    <a:pt x="2379978" y="1676150"/>
                  </a:cubicBezTo>
                  <a:cubicBezTo>
                    <a:pt x="1951353" y="2220980"/>
                    <a:pt x="1450338" y="2672465"/>
                    <a:pt x="779778" y="2902970"/>
                  </a:cubicBezTo>
                  <a:cubicBezTo>
                    <a:pt x="662621" y="2942975"/>
                    <a:pt x="544511" y="2982980"/>
                    <a:pt x="417828" y="2979170"/>
                  </a:cubicBezTo>
                  <a:cubicBezTo>
                    <a:pt x="230186" y="2973455"/>
                    <a:pt x="72071" y="2853440"/>
                    <a:pt x="18731" y="2677228"/>
                  </a:cubicBezTo>
                  <a:cubicBezTo>
                    <a:pt x="-35562" y="2500063"/>
                    <a:pt x="31113" y="2315278"/>
                    <a:pt x="180656" y="2202882"/>
                  </a:cubicBezTo>
                  <a:cubicBezTo>
                    <a:pt x="281621" y="2127635"/>
                    <a:pt x="396873" y="2081915"/>
                    <a:pt x="510221" y="2033337"/>
                  </a:cubicBezTo>
                  <a:cubicBezTo>
                    <a:pt x="722628" y="1939993"/>
                    <a:pt x="868361" y="1792355"/>
                    <a:pt x="955038" y="1575185"/>
                  </a:cubicBezTo>
                  <a:cubicBezTo>
                    <a:pt x="1044573" y="1351347"/>
                    <a:pt x="1105533" y="1131320"/>
                    <a:pt x="1090293" y="884622"/>
                  </a:cubicBezTo>
                  <a:cubicBezTo>
                    <a:pt x="1050288" y="247400"/>
                    <a:pt x="1682748" y="-180273"/>
                    <a:pt x="2266631" y="74997"/>
                  </a:cubicBezTo>
                  <a:cubicBezTo>
                    <a:pt x="2597149" y="220730"/>
                    <a:pt x="2743833" y="483620"/>
                    <a:pt x="2764788" y="7607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10043E8-2459-4FE3-941B-229F5BDCBD7A}"/>
                </a:ext>
              </a:extLst>
            </p:cNvPr>
            <p:cNvSpPr/>
            <p:nvPr/>
          </p:nvSpPr>
          <p:spPr>
            <a:xfrm>
              <a:off x="5157281" y="4202843"/>
              <a:ext cx="129452" cy="129452"/>
            </a:xfrm>
            <a:custGeom>
              <a:avLst/>
              <a:gdLst>
                <a:gd name="connsiteX0" fmla="*/ 306750 w 600075"/>
                <a:gd name="connsiteY0" fmla="*/ 5 h 600075"/>
                <a:gd name="connsiteX1" fmla="*/ 603929 w 600075"/>
                <a:gd name="connsiteY1" fmla="*/ 303853 h 600075"/>
                <a:gd name="connsiteX2" fmla="*/ 301035 w 600075"/>
                <a:gd name="connsiteY2" fmla="*/ 603890 h 600075"/>
                <a:gd name="connsiteX3" fmla="*/ 44 w 600075"/>
                <a:gd name="connsiteY3" fmla="*/ 295280 h 600075"/>
                <a:gd name="connsiteX4" fmla="*/ 306750 w 600075"/>
                <a:gd name="connsiteY4" fmla="*/ 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306750" y="5"/>
                  </a:moveTo>
                  <a:cubicBezTo>
                    <a:pt x="472485" y="1910"/>
                    <a:pt x="605835" y="138118"/>
                    <a:pt x="603929" y="303853"/>
                  </a:cubicBezTo>
                  <a:cubicBezTo>
                    <a:pt x="602977" y="469588"/>
                    <a:pt x="466769" y="603890"/>
                    <a:pt x="301035" y="603890"/>
                  </a:cubicBezTo>
                  <a:cubicBezTo>
                    <a:pt x="132442" y="603890"/>
                    <a:pt x="-2813" y="464825"/>
                    <a:pt x="44" y="295280"/>
                  </a:cubicBezTo>
                  <a:cubicBezTo>
                    <a:pt x="2902" y="129545"/>
                    <a:pt x="139110" y="-947"/>
                    <a:pt x="306750" y="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그룹 69">
            <a:extLst>
              <a:ext uri="{FF2B5EF4-FFF2-40B4-BE49-F238E27FC236}">
                <a16:creationId xmlns:a16="http://schemas.microsoft.com/office/drawing/2014/main" id="{15C2891D-2B0F-485E-B3FC-EE3A001750B6}"/>
              </a:ext>
            </a:extLst>
          </p:cNvPr>
          <p:cNvGrpSpPr/>
          <p:nvPr/>
        </p:nvGrpSpPr>
        <p:grpSpPr>
          <a:xfrm>
            <a:off x="4355928" y="4932107"/>
            <a:ext cx="558482" cy="637149"/>
            <a:chOff x="3434152" y="428041"/>
            <a:chExt cx="4718078" cy="5382655"/>
          </a:xfrm>
          <a:solidFill>
            <a:schemeClr val="accent2"/>
          </a:solidFill>
        </p:grpSpPr>
        <p:sp>
          <p:nvSpPr>
            <p:cNvPr id="42" name="자유형: 도형 70">
              <a:extLst>
                <a:ext uri="{FF2B5EF4-FFF2-40B4-BE49-F238E27FC236}">
                  <a16:creationId xmlns:a16="http://schemas.microsoft.com/office/drawing/2014/main" id="{F1611A3F-57A5-43B6-84F0-9EBB4EF25474}"/>
                </a:ext>
              </a:extLst>
            </p:cNvPr>
            <p:cNvSpPr/>
            <p:nvPr/>
          </p:nvSpPr>
          <p:spPr>
            <a:xfrm>
              <a:off x="3434152" y="3168165"/>
              <a:ext cx="2828668" cy="2642531"/>
            </a:xfrm>
            <a:custGeom>
              <a:avLst/>
              <a:gdLst>
                <a:gd name="connsiteX0" fmla="*/ 712436 w 2824318"/>
                <a:gd name="connsiteY0" fmla="*/ 0 h 2637716"/>
                <a:gd name="connsiteX1" fmla="*/ 713966 w 2824318"/>
                <a:gd name="connsiteY1" fmla="*/ 10020 h 2637716"/>
                <a:gd name="connsiteX2" fmla="*/ 1669770 w 2824318"/>
                <a:gd name="connsiteY2" fmla="*/ 789023 h 2637716"/>
                <a:gd name="connsiteX3" fmla="*/ 2478775 w 2824318"/>
                <a:gd name="connsiteY3" fmla="*/ 358879 h 2637716"/>
                <a:gd name="connsiteX4" fmla="*/ 2499521 w 2824318"/>
                <a:gd name="connsiteY4" fmla="*/ 324730 h 2637716"/>
                <a:gd name="connsiteX5" fmla="*/ 2501850 w 2824318"/>
                <a:gd name="connsiteY5" fmla="*/ 327293 h 2637716"/>
                <a:gd name="connsiteX6" fmla="*/ 2824318 w 2824318"/>
                <a:gd name="connsiteY6" fmla="*/ 1225557 h 2637716"/>
                <a:gd name="connsiteX7" fmla="*/ 1412159 w 2824318"/>
                <a:gd name="connsiteY7" fmla="*/ 2637716 h 2637716"/>
                <a:gd name="connsiteX8" fmla="*/ 0 w 2824318"/>
                <a:gd name="connsiteY8" fmla="*/ 1225557 h 2637716"/>
                <a:gd name="connsiteX9" fmla="*/ 622608 w 2824318"/>
                <a:gd name="connsiteY9" fmla="*/ 54573 h 2637716"/>
                <a:gd name="connsiteX0" fmla="*/ 622608 w 2824318"/>
                <a:gd name="connsiteY0" fmla="*/ 44553 h 2627696"/>
                <a:gd name="connsiteX1" fmla="*/ 713966 w 2824318"/>
                <a:gd name="connsiteY1" fmla="*/ 0 h 2627696"/>
                <a:gd name="connsiteX2" fmla="*/ 1669770 w 2824318"/>
                <a:gd name="connsiteY2" fmla="*/ 779003 h 2627696"/>
                <a:gd name="connsiteX3" fmla="*/ 2478775 w 2824318"/>
                <a:gd name="connsiteY3" fmla="*/ 348859 h 2627696"/>
                <a:gd name="connsiteX4" fmla="*/ 2499521 w 2824318"/>
                <a:gd name="connsiteY4" fmla="*/ 314710 h 2627696"/>
                <a:gd name="connsiteX5" fmla="*/ 2501850 w 2824318"/>
                <a:gd name="connsiteY5" fmla="*/ 317273 h 2627696"/>
                <a:gd name="connsiteX6" fmla="*/ 2824318 w 2824318"/>
                <a:gd name="connsiteY6" fmla="*/ 1215537 h 2627696"/>
                <a:gd name="connsiteX7" fmla="*/ 1412159 w 2824318"/>
                <a:gd name="connsiteY7" fmla="*/ 2627696 h 2627696"/>
                <a:gd name="connsiteX8" fmla="*/ 0 w 2824318"/>
                <a:gd name="connsiteY8" fmla="*/ 1215537 h 2627696"/>
                <a:gd name="connsiteX9" fmla="*/ 622608 w 2824318"/>
                <a:gd name="connsiteY9" fmla="*/ 44553 h 2627696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78775 w 2824318"/>
                <a:gd name="connsiteY2" fmla="*/ 304306 h 2583143"/>
                <a:gd name="connsiteX3" fmla="*/ 2499521 w 2824318"/>
                <a:gd name="connsiteY3" fmla="*/ 270157 h 2583143"/>
                <a:gd name="connsiteX4" fmla="*/ 2501850 w 2824318"/>
                <a:gd name="connsiteY4" fmla="*/ 272720 h 2583143"/>
                <a:gd name="connsiteX5" fmla="*/ 2824318 w 2824318"/>
                <a:gd name="connsiteY5" fmla="*/ 1170984 h 2583143"/>
                <a:gd name="connsiteX6" fmla="*/ 1412159 w 2824318"/>
                <a:gd name="connsiteY6" fmla="*/ 2583143 h 2583143"/>
                <a:gd name="connsiteX7" fmla="*/ 0 w 2824318"/>
                <a:gd name="connsiteY7" fmla="*/ 1170984 h 2583143"/>
                <a:gd name="connsiteX8" fmla="*/ 622608 w 2824318"/>
                <a:gd name="connsiteY8" fmla="*/ 0 h 2583143"/>
                <a:gd name="connsiteX0" fmla="*/ 622608 w 2824318"/>
                <a:gd name="connsiteY0" fmla="*/ 0 h 2583143"/>
                <a:gd name="connsiteX1" fmla="*/ 1669770 w 2824318"/>
                <a:gd name="connsiteY1" fmla="*/ 734450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0 h 2583143"/>
                <a:gd name="connsiteX1" fmla="*/ 1611404 w 2824318"/>
                <a:gd name="connsiteY1" fmla="*/ 209157 h 2583143"/>
                <a:gd name="connsiteX2" fmla="*/ 2499521 w 2824318"/>
                <a:gd name="connsiteY2" fmla="*/ 270157 h 2583143"/>
                <a:gd name="connsiteX3" fmla="*/ 2501850 w 2824318"/>
                <a:gd name="connsiteY3" fmla="*/ 272720 h 2583143"/>
                <a:gd name="connsiteX4" fmla="*/ 2824318 w 2824318"/>
                <a:gd name="connsiteY4" fmla="*/ 1170984 h 2583143"/>
                <a:gd name="connsiteX5" fmla="*/ 1412159 w 2824318"/>
                <a:gd name="connsiteY5" fmla="*/ 2583143 h 2583143"/>
                <a:gd name="connsiteX6" fmla="*/ 0 w 2824318"/>
                <a:gd name="connsiteY6" fmla="*/ 1170984 h 2583143"/>
                <a:gd name="connsiteX7" fmla="*/ 622608 w 2824318"/>
                <a:gd name="connsiteY7" fmla="*/ 0 h 2583143"/>
                <a:gd name="connsiteX0" fmla="*/ 622608 w 2824318"/>
                <a:gd name="connsiteY0" fmla="*/ 62490 h 2645633"/>
                <a:gd name="connsiteX1" fmla="*/ 1611404 w 2824318"/>
                <a:gd name="connsiteY1" fmla="*/ 271647 h 2645633"/>
                <a:gd name="connsiteX2" fmla="*/ 2499521 w 2824318"/>
                <a:gd name="connsiteY2" fmla="*/ 332647 h 2645633"/>
                <a:gd name="connsiteX3" fmla="*/ 2501850 w 2824318"/>
                <a:gd name="connsiteY3" fmla="*/ 335210 h 2645633"/>
                <a:gd name="connsiteX4" fmla="*/ 2824318 w 2824318"/>
                <a:gd name="connsiteY4" fmla="*/ 1233474 h 2645633"/>
                <a:gd name="connsiteX5" fmla="*/ 1412159 w 2824318"/>
                <a:gd name="connsiteY5" fmla="*/ 2645633 h 2645633"/>
                <a:gd name="connsiteX6" fmla="*/ 0 w 2824318"/>
                <a:gd name="connsiteY6" fmla="*/ 1233474 h 2645633"/>
                <a:gd name="connsiteX7" fmla="*/ 622608 w 2824318"/>
                <a:gd name="connsiteY7" fmla="*/ 62490 h 2645633"/>
                <a:gd name="connsiteX0" fmla="*/ 622608 w 2824318"/>
                <a:gd name="connsiteY0" fmla="*/ 44328 h 2627471"/>
                <a:gd name="connsiteX1" fmla="*/ 1611404 w 2824318"/>
                <a:gd name="connsiteY1" fmla="*/ 253485 h 2627471"/>
                <a:gd name="connsiteX2" fmla="*/ 2499521 w 2824318"/>
                <a:gd name="connsiteY2" fmla="*/ 314485 h 2627471"/>
                <a:gd name="connsiteX3" fmla="*/ 2501850 w 2824318"/>
                <a:gd name="connsiteY3" fmla="*/ 317048 h 2627471"/>
                <a:gd name="connsiteX4" fmla="*/ 2824318 w 2824318"/>
                <a:gd name="connsiteY4" fmla="*/ 1215312 h 2627471"/>
                <a:gd name="connsiteX5" fmla="*/ 1412159 w 2824318"/>
                <a:gd name="connsiteY5" fmla="*/ 2627471 h 2627471"/>
                <a:gd name="connsiteX6" fmla="*/ 0 w 2824318"/>
                <a:gd name="connsiteY6" fmla="*/ 1215312 h 2627471"/>
                <a:gd name="connsiteX7" fmla="*/ 622608 w 2824318"/>
                <a:gd name="connsiteY7" fmla="*/ 44328 h 2627471"/>
                <a:gd name="connsiteX0" fmla="*/ 622608 w 2889940"/>
                <a:gd name="connsiteY0" fmla="*/ 44328 h 2627471"/>
                <a:gd name="connsiteX1" fmla="*/ 1611404 w 2889940"/>
                <a:gd name="connsiteY1" fmla="*/ 253485 h 2627471"/>
                <a:gd name="connsiteX2" fmla="*/ 2499521 w 2889940"/>
                <a:gd name="connsiteY2" fmla="*/ 314485 h 2627471"/>
                <a:gd name="connsiteX3" fmla="*/ 2550488 w 2889940"/>
                <a:gd name="connsiteY3" fmla="*/ 394869 h 2627471"/>
                <a:gd name="connsiteX4" fmla="*/ 2824318 w 2889940"/>
                <a:gd name="connsiteY4" fmla="*/ 1215312 h 2627471"/>
                <a:gd name="connsiteX5" fmla="*/ 1412159 w 2889940"/>
                <a:gd name="connsiteY5" fmla="*/ 2627471 h 2627471"/>
                <a:gd name="connsiteX6" fmla="*/ 0 w 2889940"/>
                <a:gd name="connsiteY6" fmla="*/ 1215312 h 2627471"/>
                <a:gd name="connsiteX7" fmla="*/ 622608 w 2889940"/>
                <a:gd name="connsiteY7" fmla="*/ 44328 h 2627471"/>
                <a:gd name="connsiteX0" fmla="*/ 622608 w 2890034"/>
                <a:gd name="connsiteY0" fmla="*/ 45414 h 2628557"/>
                <a:gd name="connsiteX1" fmla="*/ 1611404 w 2890034"/>
                <a:gd name="connsiteY1" fmla="*/ 254571 h 2628557"/>
                <a:gd name="connsiteX2" fmla="*/ 2550488 w 2890034"/>
                <a:gd name="connsiteY2" fmla="*/ 395955 h 2628557"/>
                <a:gd name="connsiteX3" fmla="*/ 2824318 w 2890034"/>
                <a:gd name="connsiteY3" fmla="*/ 1216398 h 2628557"/>
                <a:gd name="connsiteX4" fmla="*/ 1412159 w 2890034"/>
                <a:gd name="connsiteY4" fmla="*/ 2628557 h 2628557"/>
                <a:gd name="connsiteX5" fmla="*/ 0 w 2890034"/>
                <a:gd name="connsiteY5" fmla="*/ 1216398 h 2628557"/>
                <a:gd name="connsiteX6" fmla="*/ 622608 w 2890034"/>
                <a:gd name="connsiteY6" fmla="*/ 45414 h 2628557"/>
                <a:gd name="connsiteX0" fmla="*/ 622608 w 2825835"/>
                <a:gd name="connsiteY0" fmla="*/ 45414 h 2628557"/>
                <a:gd name="connsiteX1" fmla="*/ 1611404 w 2825835"/>
                <a:gd name="connsiteY1" fmla="*/ 254571 h 2628557"/>
                <a:gd name="connsiteX2" fmla="*/ 2550488 w 2825835"/>
                <a:gd name="connsiteY2" fmla="*/ 395955 h 2628557"/>
                <a:gd name="connsiteX3" fmla="*/ 2824318 w 2825835"/>
                <a:gd name="connsiteY3" fmla="*/ 1216398 h 2628557"/>
                <a:gd name="connsiteX4" fmla="*/ 1412159 w 2825835"/>
                <a:gd name="connsiteY4" fmla="*/ 2628557 h 2628557"/>
                <a:gd name="connsiteX5" fmla="*/ 0 w 2825835"/>
                <a:gd name="connsiteY5" fmla="*/ 1216398 h 2628557"/>
                <a:gd name="connsiteX6" fmla="*/ 622608 w 2825835"/>
                <a:gd name="connsiteY6" fmla="*/ 45414 h 2628557"/>
                <a:gd name="connsiteX0" fmla="*/ 622608 w 2831364"/>
                <a:gd name="connsiteY0" fmla="*/ 45414 h 2628557"/>
                <a:gd name="connsiteX1" fmla="*/ 1611404 w 2831364"/>
                <a:gd name="connsiteY1" fmla="*/ 254571 h 2628557"/>
                <a:gd name="connsiteX2" fmla="*/ 2550488 w 2831364"/>
                <a:gd name="connsiteY2" fmla="*/ 395955 h 2628557"/>
                <a:gd name="connsiteX3" fmla="*/ 2824318 w 2831364"/>
                <a:gd name="connsiteY3" fmla="*/ 1216398 h 2628557"/>
                <a:gd name="connsiteX4" fmla="*/ 1412159 w 2831364"/>
                <a:gd name="connsiteY4" fmla="*/ 2628557 h 2628557"/>
                <a:gd name="connsiteX5" fmla="*/ 0 w 2831364"/>
                <a:gd name="connsiteY5" fmla="*/ 1216398 h 2628557"/>
                <a:gd name="connsiteX6" fmla="*/ 622608 w 2831364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5414 h 2628557"/>
                <a:gd name="connsiteX1" fmla="*/ 1611404 w 2828668"/>
                <a:gd name="connsiteY1" fmla="*/ 254571 h 2628557"/>
                <a:gd name="connsiteX2" fmla="*/ 2550488 w 2828668"/>
                <a:gd name="connsiteY2" fmla="*/ 395955 h 2628557"/>
                <a:gd name="connsiteX3" fmla="*/ 2824318 w 2828668"/>
                <a:gd name="connsiteY3" fmla="*/ 1216398 h 2628557"/>
                <a:gd name="connsiteX4" fmla="*/ 1412159 w 2828668"/>
                <a:gd name="connsiteY4" fmla="*/ 2628557 h 2628557"/>
                <a:gd name="connsiteX5" fmla="*/ 0 w 2828668"/>
                <a:gd name="connsiteY5" fmla="*/ 1216398 h 2628557"/>
                <a:gd name="connsiteX6" fmla="*/ 622608 w 2828668"/>
                <a:gd name="connsiteY6" fmla="*/ 45414 h 2628557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1537 h 2624680"/>
                <a:gd name="connsiteX1" fmla="*/ 1611404 w 2828668"/>
                <a:gd name="connsiteY1" fmla="*/ 309060 h 2624680"/>
                <a:gd name="connsiteX2" fmla="*/ 2550488 w 2828668"/>
                <a:gd name="connsiteY2" fmla="*/ 392078 h 2624680"/>
                <a:gd name="connsiteX3" fmla="*/ 2824318 w 2828668"/>
                <a:gd name="connsiteY3" fmla="*/ 1212521 h 2624680"/>
                <a:gd name="connsiteX4" fmla="*/ 1412159 w 2828668"/>
                <a:gd name="connsiteY4" fmla="*/ 2624680 h 2624680"/>
                <a:gd name="connsiteX5" fmla="*/ 0 w 2828668"/>
                <a:gd name="connsiteY5" fmla="*/ 1212521 h 2624680"/>
                <a:gd name="connsiteX6" fmla="*/ 622608 w 2828668"/>
                <a:gd name="connsiteY6" fmla="*/ 41537 h 2624680"/>
                <a:gd name="connsiteX0" fmla="*/ 622608 w 2828668"/>
                <a:gd name="connsiteY0" fmla="*/ 40000 h 2623143"/>
                <a:gd name="connsiteX1" fmla="*/ 1611404 w 2828668"/>
                <a:gd name="connsiteY1" fmla="*/ 307523 h 2623143"/>
                <a:gd name="connsiteX2" fmla="*/ 2550488 w 2828668"/>
                <a:gd name="connsiteY2" fmla="*/ 390541 h 2623143"/>
                <a:gd name="connsiteX3" fmla="*/ 2824318 w 2828668"/>
                <a:gd name="connsiteY3" fmla="*/ 1210984 h 2623143"/>
                <a:gd name="connsiteX4" fmla="*/ 1412159 w 2828668"/>
                <a:gd name="connsiteY4" fmla="*/ 2623143 h 2623143"/>
                <a:gd name="connsiteX5" fmla="*/ 0 w 2828668"/>
                <a:gd name="connsiteY5" fmla="*/ 1210984 h 2623143"/>
                <a:gd name="connsiteX6" fmla="*/ 622608 w 2828668"/>
                <a:gd name="connsiteY6" fmla="*/ 40000 h 2623143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40684 h 2614100"/>
                <a:gd name="connsiteX1" fmla="*/ 1611404 w 2828668"/>
                <a:gd name="connsiteY1" fmla="*/ 298480 h 2614100"/>
                <a:gd name="connsiteX2" fmla="*/ 2550488 w 2828668"/>
                <a:gd name="connsiteY2" fmla="*/ 381498 h 2614100"/>
                <a:gd name="connsiteX3" fmla="*/ 2824318 w 2828668"/>
                <a:gd name="connsiteY3" fmla="*/ 1201941 h 2614100"/>
                <a:gd name="connsiteX4" fmla="*/ 1412159 w 2828668"/>
                <a:gd name="connsiteY4" fmla="*/ 2614100 h 2614100"/>
                <a:gd name="connsiteX5" fmla="*/ 0 w 2828668"/>
                <a:gd name="connsiteY5" fmla="*/ 1201941 h 2614100"/>
                <a:gd name="connsiteX6" fmla="*/ 700429 w 2828668"/>
                <a:gd name="connsiteY6" fmla="*/ 40684 h 2614100"/>
                <a:gd name="connsiteX0" fmla="*/ 700429 w 2828668"/>
                <a:gd name="connsiteY0" fmla="*/ 58876 h 2632292"/>
                <a:gd name="connsiteX1" fmla="*/ 1611404 w 2828668"/>
                <a:gd name="connsiteY1" fmla="*/ 316672 h 2632292"/>
                <a:gd name="connsiteX2" fmla="*/ 2550488 w 2828668"/>
                <a:gd name="connsiteY2" fmla="*/ 399690 h 2632292"/>
                <a:gd name="connsiteX3" fmla="*/ 2824318 w 2828668"/>
                <a:gd name="connsiteY3" fmla="*/ 1220133 h 2632292"/>
                <a:gd name="connsiteX4" fmla="*/ 1412159 w 2828668"/>
                <a:gd name="connsiteY4" fmla="*/ 2632292 h 2632292"/>
                <a:gd name="connsiteX5" fmla="*/ 0 w 2828668"/>
                <a:gd name="connsiteY5" fmla="*/ 1220133 h 2632292"/>
                <a:gd name="connsiteX6" fmla="*/ 700429 w 2828668"/>
                <a:gd name="connsiteY6" fmla="*/ 58876 h 2632292"/>
                <a:gd name="connsiteX0" fmla="*/ 700429 w 2828668"/>
                <a:gd name="connsiteY0" fmla="*/ 62842 h 2636258"/>
                <a:gd name="connsiteX1" fmla="*/ 1611404 w 2828668"/>
                <a:gd name="connsiteY1" fmla="*/ 320638 h 2636258"/>
                <a:gd name="connsiteX2" fmla="*/ 2550488 w 2828668"/>
                <a:gd name="connsiteY2" fmla="*/ 403656 h 2636258"/>
                <a:gd name="connsiteX3" fmla="*/ 2824318 w 2828668"/>
                <a:gd name="connsiteY3" fmla="*/ 1224099 h 2636258"/>
                <a:gd name="connsiteX4" fmla="*/ 1412159 w 2828668"/>
                <a:gd name="connsiteY4" fmla="*/ 2636258 h 2636258"/>
                <a:gd name="connsiteX5" fmla="*/ 0 w 2828668"/>
                <a:gd name="connsiteY5" fmla="*/ 1224099 h 2636258"/>
                <a:gd name="connsiteX6" fmla="*/ 700429 w 2828668"/>
                <a:gd name="connsiteY6" fmla="*/ 62842 h 2636258"/>
                <a:gd name="connsiteX0" fmla="*/ 700429 w 2828668"/>
                <a:gd name="connsiteY0" fmla="*/ 69115 h 2642531"/>
                <a:gd name="connsiteX1" fmla="*/ 1591949 w 2828668"/>
                <a:gd name="connsiteY1" fmla="*/ 278273 h 2642531"/>
                <a:gd name="connsiteX2" fmla="*/ 2550488 w 2828668"/>
                <a:gd name="connsiteY2" fmla="*/ 409929 h 2642531"/>
                <a:gd name="connsiteX3" fmla="*/ 2824318 w 2828668"/>
                <a:gd name="connsiteY3" fmla="*/ 1230372 h 2642531"/>
                <a:gd name="connsiteX4" fmla="*/ 1412159 w 2828668"/>
                <a:gd name="connsiteY4" fmla="*/ 2642531 h 2642531"/>
                <a:gd name="connsiteX5" fmla="*/ 0 w 2828668"/>
                <a:gd name="connsiteY5" fmla="*/ 1230372 h 2642531"/>
                <a:gd name="connsiteX6" fmla="*/ 700429 w 2828668"/>
                <a:gd name="connsiteY6" fmla="*/ 69115 h 264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668" h="2642531">
                  <a:moveTo>
                    <a:pt x="700429" y="69115"/>
                  </a:moveTo>
                  <a:cubicBezTo>
                    <a:pt x="1280281" y="-139827"/>
                    <a:pt x="1186329" y="182560"/>
                    <a:pt x="1591949" y="278273"/>
                  </a:cubicBezTo>
                  <a:cubicBezTo>
                    <a:pt x="1997569" y="373986"/>
                    <a:pt x="2085689" y="113438"/>
                    <a:pt x="2550488" y="409929"/>
                  </a:cubicBezTo>
                  <a:cubicBezTo>
                    <a:pt x="2752640" y="570233"/>
                    <a:pt x="2851209" y="775394"/>
                    <a:pt x="2824318" y="1230372"/>
                  </a:cubicBezTo>
                  <a:cubicBezTo>
                    <a:pt x="2775199" y="2061427"/>
                    <a:pt x="2192073" y="2642531"/>
                    <a:pt x="1412159" y="2642531"/>
                  </a:cubicBezTo>
                  <a:cubicBezTo>
                    <a:pt x="632245" y="2642531"/>
                    <a:pt x="0" y="2010286"/>
                    <a:pt x="0" y="1230372"/>
                  </a:cubicBezTo>
                  <a:cubicBezTo>
                    <a:pt x="0" y="742926"/>
                    <a:pt x="217788" y="303435"/>
                    <a:pt x="700429" y="691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71">
              <a:extLst>
                <a:ext uri="{FF2B5EF4-FFF2-40B4-BE49-F238E27FC236}">
                  <a16:creationId xmlns:a16="http://schemas.microsoft.com/office/drawing/2014/main" id="{74617D58-6262-433A-A93E-24AFBEFF68A6}"/>
                </a:ext>
              </a:extLst>
            </p:cNvPr>
            <p:cNvSpPr/>
            <p:nvPr/>
          </p:nvSpPr>
          <p:spPr>
            <a:xfrm rot="15300000" flipH="1">
              <a:off x="4697268" y="953004"/>
              <a:ext cx="2262873" cy="2437350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자유형: 도형 72">
              <a:extLst>
                <a:ext uri="{FF2B5EF4-FFF2-40B4-BE49-F238E27FC236}">
                  <a16:creationId xmlns:a16="http://schemas.microsoft.com/office/drawing/2014/main" id="{8A313102-4A94-414E-B1B7-87D3FBE8846F}"/>
                </a:ext>
              </a:extLst>
            </p:cNvPr>
            <p:cNvSpPr/>
            <p:nvPr/>
          </p:nvSpPr>
          <p:spPr>
            <a:xfrm rot="20281495">
              <a:off x="5538768" y="3059101"/>
              <a:ext cx="2613462" cy="2642532"/>
            </a:xfrm>
            <a:custGeom>
              <a:avLst/>
              <a:gdLst>
                <a:gd name="connsiteX0" fmla="*/ 2177283 w 2613462"/>
                <a:gd name="connsiteY0" fmla="*/ 323073 h 2642532"/>
                <a:gd name="connsiteX1" fmla="*/ 2335282 w 2613462"/>
                <a:gd name="connsiteY1" fmla="*/ 409930 h 2642532"/>
                <a:gd name="connsiteX2" fmla="*/ 2609112 w 2613462"/>
                <a:gd name="connsiteY2" fmla="*/ 1230373 h 2642532"/>
                <a:gd name="connsiteX3" fmla="*/ 1196953 w 2613462"/>
                <a:gd name="connsiteY3" fmla="*/ 2642532 h 2642532"/>
                <a:gd name="connsiteX4" fmla="*/ 25969 w 2613462"/>
                <a:gd name="connsiteY4" fmla="*/ 2019925 h 2642532"/>
                <a:gd name="connsiteX5" fmla="*/ 0 w 2613462"/>
                <a:gd name="connsiteY5" fmla="*/ 1977178 h 2642532"/>
                <a:gd name="connsiteX6" fmla="*/ 52970 w 2613462"/>
                <a:gd name="connsiteY6" fmla="*/ 1957707 h 2642532"/>
                <a:gd name="connsiteX7" fmla="*/ 878304 w 2613462"/>
                <a:gd name="connsiteY7" fmla="*/ 1131700 h 2642532"/>
                <a:gd name="connsiteX8" fmla="*/ 934359 w 2613462"/>
                <a:gd name="connsiteY8" fmla="*/ 219950 h 2642532"/>
                <a:gd name="connsiteX9" fmla="*/ 757798 w 2613462"/>
                <a:gd name="connsiteY9" fmla="*/ 18822 h 2642532"/>
                <a:gd name="connsiteX10" fmla="*/ 738979 w 2613462"/>
                <a:gd name="connsiteY10" fmla="*/ 4034 h 2642532"/>
                <a:gd name="connsiteX11" fmla="*/ 748059 w 2613462"/>
                <a:gd name="connsiteY11" fmla="*/ 2628 h 2642532"/>
                <a:gd name="connsiteX12" fmla="*/ 1376743 w 2613462"/>
                <a:gd name="connsiteY12" fmla="*/ 278274 h 2642532"/>
                <a:gd name="connsiteX13" fmla="*/ 2177283 w 2613462"/>
                <a:gd name="connsiteY13" fmla="*/ 323073 h 264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13462" h="2642532">
                  <a:moveTo>
                    <a:pt x="2177283" y="323073"/>
                  </a:moveTo>
                  <a:cubicBezTo>
                    <a:pt x="2224968" y="344511"/>
                    <a:pt x="2277182" y="372869"/>
                    <a:pt x="2335282" y="409930"/>
                  </a:cubicBezTo>
                  <a:cubicBezTo>
                    <a:pt x="2537434" y="570234"/>
                    <a:pt x="2636003" y="775395"/>
                    <a:pt x="2609112" y="1230373"/>
                  </a:cubicBezTo>
                  <a:cubicBezTo>
                    <a:pt x="2559993" y="2061428"/>
                    <a:pt x="1976867" y="2642532"/>
                    <a:pt x="1196953" y="2642532"/>
                  </a:cubicBezTo>
                  <a:cubicBezTo>
                    <a:pt x="709507" y="2642532"/>
                    <a:pt x="279744" y="2395561"/>
                    <a:pt x="25969" y="2019925"/>
                  </a:cubicBezTo>
                  <a:lnTo>
                    <a:pt x="0" y="1977178"/>
                  </a:lnTo>
                  <a:lnTo>
                    <a:pt x="52970" y="1957707"/>
                  </a:lnTo>
                  <a:cubicBezTo>
                    <a:pt x="395707" y="1812253"/>
                    <a:pt x="690033" y="1528956"/>
                    <a:pt x="878304" y="1131700"/>
                  </a:cubicBezTo>
                  <a:cubicBezTo>
                    <a:pt x="1084449" y="696728"/>
                    <a:pt x="1068992" y="456841"/>
                    <a:pt x="934359" y="219950"/>
                  </a:cubicBezTo>
                  <a:cubicBezTo>
                    <a:pt x="870975" y="131062"/>
                    <a:pt x="812823" y="66588"/>
                    <a:pt x="757798" y="18822"/>
                  </a:cubicBezTo>
                  <a:lnTo>
                    <a:pt x="738979" y="4034"/>
                  </a:lnTo>
                  <a:lnTo>
                    <a:pt x="748059" y="2628"/>
                  </a:lnTo>
                  <a:cubicBezTo>
                    <a:pt x="1047406" y="-26900"/>
                    <a:pt x="1047177" y="200507"/>
                    <a:pt x="1376743" y="278274"/>
                  </a:cubicBezTo>
                  <a:cubicBezTo>
                    <a:pt x="1731660" y="362023"/>
                    <a:pt x="1843492" y="173009"/>
                    <a:pt x="2177283" y="3230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73">
              <a:extLst>
                <a:ext uri="{FF2B5EF4-FFF2-40B4-BE49-F238E27FC236}">
                  <a16:creationId xmlns:a16="http://schemas.microsoft.com/office/drawing/2014/main" id="{CF807D53-CCB2-48C2-AEB4-1CE6D87836E0}"/>
                </a:ext>
              </a:extLst>
            </p:cNvPr>
            <p:cNvSpPr/>
            <p:nvPr/>
          </p:nvSpPr>
          <p:spPr>
            <a:xfrm rot="12600000" flipH="1">
              <a:off x="5404406" y="1307417"/>
              <a:ext cx="1728031" cy="1861269"/>
            </a:xfrm>
            <a:custGeom>
              <a:avLst/>
              <a:gdLst>
                <a:gd name="connsiteX0" fmla="*/ 18398 w 2152544"/>
                <a:gd name="connsiteY0" fmla="*/ 2085292 h 2318514"/>
                <a:gd name="connsiteX1" fmla="*/ 346522 w 2152544"/>
                <a:gd name="connsiteY1" fmla="*/ 2116479 h 2318514"/>
                <a:gd name="connsiteX2" fmla="*/ 746650 w 2152544"/>
                <a:gd name="connsiteY2" fmla="*/ 695365 h 2318514"/>
                <a:gd name="connsiteX3" fmla="*/ 2106464 w 2152544"/>
                <a:gd name="connsiteY3" fmla="*/ 160079 h 2318514"/>
                <a:gd name="connsiteX4" fmla="*/ 2152544 w 2152544"/>
                <a:gd name="connsiteY4" fmla="*/ 155773 h 2318514"/>
                <a:gd name="connsiteX5" fmla="*/ 2110805 w 2152544"/>
                <a:gd name="connsiteY5" fmla="*/ 0 h 2318514"/>
                <a:gd name="connsiteX6" fmla="*/ 2000422 w 2152544"/>
                <a:gd name="connsiteY6" fmla="*/ 2084 h 2318514"/>
                <a:gd name="connsiteX7" fmla="*/ 557372 w 2152544"/>
                <a:gd name="connsiteY7" fmla="*/ 530750 h 2318514"/>
                <a:gd name="connsiteX8" fmla="*/ 18398 w 2152544"/>
                <a:gd name="connsiteY8" fmla="*/ 2085292 h 231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44" h="2318514">
                  <a:moveTo>
                    <a:pt x="18398" y="2085292"/>
                  </a:moveTo>
                  <a:cubicBezTo>
                    <a:pt x="132841" y="2454215"/>
                    <a:pt x="372442" y="2323705"/>
                    <a:pt x="346522" y="2116479"/>
                  </a:cubicBezTo>
                  <a:cubicBezTo>
                    <a:pt x="242056" y="1512450"/>
                    <a:pt x="474156" y="950854"/>
                    <a:pt x="746650" y="695365"/>
                  </a:cubicBezTo>
                  <a:cubicBezTo>
                    <a:pt x="985082" y="471813"/>
                    <a:pt x="1665240" y="214502"/>
                    <a:pt x="2106464" y="160079"/>
                  </a:cubicBezTo>
                  <a:lnTo>
                    <a:pt x="2152544" y="155773"/>
                  </a:lnTo>
                  <a:lnTo>
                    <a:pt x="2110805" y="0"/>
                  </a:lnTo>
                  <a:lnTo>
                    <a:pt x="2000422" y="2084"/>
                  </a:lnTo>
                  <a:cubicBezTo>
                    <a:pt x="1446152" y="35321"/>
                    <a:pt x="880854" y="226300"/>
                    <a:pt x="557372" y="530750"/>
                  </a:cubicBezTo>
                  <a:cubicBezTo>
                    <a:pt x="187679" y="878694"/>
                    <a:pt x="-73108" y="1571513"/>
                    <a:pt x="18398" y="208529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ardrop 3">
              <a:extLst>
                <a:ext uri="{FF2B5EF4-FFF2-40B4-BE49-F238E27FC236}">
                  <a16:creationId xmlns:a16="http://schemas.microsoft.com/office/drawing/2014/main" id="{B01FA98F-6C83-4F45-9481-F610486D664F}"/>
                </a:ext>
              </a:extLst>
            </p:cNvPr>
            <p:cNvSpPr/>
            <p:nvPr/>
          </p:nvSpPr>
          <p:spPr>
            <a:xfrm rot="20810195" flipH="1">
              <a:off x="3922253" y="428041"/>
              <a:ext cx="1852466" cy="1002062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6" name="그룹 125">
            <a:extLst>
              <a:ext uri="{FF2B5EF4-FFF2-40B4-BE49-F238E27FC236}">
                <a16:creationId xmlns:a16="http://schemas.microsoft.com/office/drawing/2014/main" id="{39CD5D6D-5411-4369-AAED-AC6C580B8719}"/>
              </a:ext>
            </a:extLst>
          </p:cNvPr>
          <p:cNvGrpSpPr/>
          <p:nvPr/>
        </p:nvGrpSpPr>
        <p:grpSpPr>
          <a:xfrm rot="21433355">
            <a:off x="4819680" y="4895008"/>
            <a:ext cx="478510" cy="669336"/>
            <a:chOff x="1019786" y="3002376"/>
            <a:chExt cx="2531613" cy="3541196"/>
          </a:xfrm>
          <a:solidFill>
            <a:schemeClr val="accent1"/>
          </a:solidFill>
        </p:grpSpPr>
        <p:sp>
          <p:nvSpPr>
            <p:cNvPr id="27" name="사각형: 둥근 모서리 132">
              <a:extLst>
                <a:ext uri="{FF2B5EF4-FFF2-40B4-BE49-F238E27FC236}">
                  <a16:creationId xmlns:a16="http://schemas.microsoft.com/office/drawing/2014/main" id="{DBA00880-AC06-4527-A704-A6D7D7A38EE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135">
              <a:extLst>
                <a:ext uri="{FF2B5EF4-FFF2-40B4-BE49-F238E27FC236}">
                  <a16:creationId xmlns:a16="http://schemas.microsoft.com/office/drawing/2014/main" id="{1020522F-C4D1-48AC-842D-6B0CD84C09B3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자유형: 도형 128">
              <a:extLst>
                <a:ext uri="{FF2B5EF4-FFF2-40B4-BE49-F238E27FC236}">
                  <a16:creationId xmlns:a16="http://schemas.microsoft.com/office/drawing/2014/main" id="{7030F9C1-0774-4746-9E60-BB74477FC15E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자유형: 도형 129">
              <a:extLst>
                <a:ext uri="{FF2B5EF4-FFF2-40B4-BE49-F238E27FC236}">
                  <a16:creationId xmlns:a16="http://schemas.microsoft.com/office/drawing/2014/main" id="{AF284963-B42F-469C-B83D-5CFC5ECE86A3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1DDA18-F7A6-4CA4-BF7A-2F58BB5D2DEE}"/>
              </a:ext>
            </a:extLst>
          </p:cNvPr>
          <p:cNvGrpSpPr/>
          <p:nvPr/>
        </p:nvGrpSpPr>
        <p:grpSpPr>
          <a:xfrm rot="19880100">
            <a:off x="7045716" y="1631824"/>
            <a:ext cx="483957" cy="2393860"/>
            <a:chOff x="6983182" y="3979844"/>
            <a:chExt cx="533400" cy="2638426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95626BF-06B2-4779-AA5B-352A2A41C2AE}"/>
                </a:ext>
              </a:extLst>
            </p:cNvPr>
            <p:cNvSpPr/>
            <p:nvPr/>
          </p:nvSpPr>
          <p:spPr>
            <a:xfrm>
              <a:off x="6983182" y="3979844"/>
              <a:ext cx="533400" cy="1587818"/>
            </a:xfrm>
            <a:custGeom>
              <a:avLst/>
              <a:gdLst>
                <a:gd name="connsiteX0" fmla="*/ 324803 w 533400"/>
                <a:gd name="connsiteY0" fmla="*/ 0 h 1587818"/>
                <a:gd name="connsiteX1" fmla="*/ 474345 w 533400"/>
                <a:gd name="connsiteY1" fmla="*/ 0 h 1587818"/>
                <a:gd name="connsiteX2" fmla="*/ 533400 w 533400"/>
                <a:gd name="connsiteY2" fmla="*/ 59055 h 1587818"/>
                <a:gd name="connsiteX3" fmla="*/ 533400 w 533400"/>
                <a:gd name="connsiteY3" fmla="*/ 776288 h 1587818"/>
                <a:gd name="connsiteX4" fmla="*/ 452438 w 533400"/>
                <a:gd name="connsiteY4" fmla="*/ 857250 h 1587818"/>
                <a:gd name="connsiteX5" fmla="*/ 304800 w 533400"/>
                <a:gd name="connsiteY5" fmla="*/ 857250 h 1587818"/>
                <a:gd name="connsiteX6" fmla="*/ 304800 w 533400"/>
                <a:gd name="connsiteY6" fmla="*/ 1587818 h 1587818"/>
                <a:gd name="connsiteX7" fmla="*/ 214313 w 533400"/>
                <a:gd name="connsiteY7" fmla="*/ 1587818 h 1587818"/>
                <a:gd name="connsiteX8" fmla="*/ 214313 w 533400"/>
                <a:gd name="connsiteY8" fmla="*/ 857250 h 1587818"/>
                <a:gd name="connsiteX9" fmla="*/ 81915 w 533400"/>
                <a:gd name="connsiteY9" fmla="*/ 857250 h 1587818"/>
                <a:gd name="connsiteX10" fmla="*/ 0 w 533400"/>
                <a:gd name="connsiteY10" fmla="*/ 775335 h 1587818"/>
                <a:gd name="connsiteX11" fmla="*/ 0 w 533400"/>
                <a:gd name="connsiteY11" fmla="*/ 324803 h 1587818"/>
                <a:gd name="connsiteX12" fmla="*/ 324803 w 533400"/>
                <a:gd name="connsiteY12" fmla="*/ 0 h 158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3400" h="1587818">
                  <a:moveTo>
                    <a:pt x="324803" y="0"/>
                  </a:moveTo>
                  <a:lnTo>
                    <a:pt x="474345" y="0"/>
                  </a:lnTo>
                  <a:cubicBezTo>
                    <a:pt x="506730" y="0"/>
                    <a:pt x="533400" y="26670"/>
                    <a:pt x="533400" y="59055"/>
                  </a:cubicBezTo>
                  <a:lnTo>
                    <a:pt x="533400" y="776288"/>
                  </a:lnTo>
                  <a:cubicBezTo>
                    <a:pt x="533400" y="821055"/>
                    <a:pt x="497205" y="857250"/>
                    <a:pt x="452438" y="857250"/>
                  </a:cubicBezTo>
                  <a:lnTo>
                    <a:pt x="304800" y="857250"/>
                  </a:lnTo>
                  <a:lnTo>
                    <a:pt x="304800" y="1587818"/>
                  </a:lnTo>
                  <a:lnTo>
                    <a:pt x="214313" y="1587818"/>
                  </a:lnTo>
                  <a:lnTo>
                    <a:pt x="214313" y="857250"/>
                  </a:lnTo>
                  <a:lnTo>
                    <a:pt x="81915" y="857250"/>
                  </a:lnTo>
                  <a:cubicBezTo>
                    <a:pt x="37148" y="857250"/>
                    <a:pt x="0" y="820102"/>
                    <a:pt x="0" y="775335"/>
                  </a:cubicBezTo>
                  <a:lnTo>
                    <a:pt x="0" y="324803"/>
                  </a:lnTo>
                  <a:cubicBezTo>
                    <a:pt x="0" y="146685"/>
                    <a:pt x="145733" y="0"/>
                    <a:pt x="3248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A26B729-FBFB-450C-A1D1-18FD4A18B3E5}"/>
                </a:ext>
              </a:extLst>
            </p:cNvPr>
            <p:cNvSpPr/>
            <p:nvPr/>
          </p:nvSpPr>
          <p:spPr>
            <a:xfrm>
              <a:off x="7151775" y="5456220"/>
              <a:ext cx="180975" cy="1162050"/>
            </a:xfrm>
            <a:custGeom>
              <a:avLst/>
              <a:gdLst>
                <a:gd name="connsiteX0" fmla="*/ 90488 w 180975"/>
                <a:gd name="connsiteY0" fmla="*/ 0 h 1162050"/>
                <a:gd name="connsiteX1" fmla="*/ 0 w 180975"/>
                <a:gd name="connsiteY1" fmla="*/ 90488 h 1162050"/>
                <a:gd name="connsiteX2" fmla="*/ 0 w 180975"/>
                <a:gd name="connsiteY2" fmla="*/ 1071563 h 1162050"/>
                <a:gd name="connsiteX3" fmla="*/ 90488 w 180975"/>
                <a:gd name="connsiteY3" fmla="*/ 1162050 h 1162050"/>
                <a:gd name="connsiteX4" fmla="*/ 180975 w 180975"/>
                <a:gd name="connsiteY4" fmla="*/ 1071563 h 1162050"/>
                <a:gd name="connsiteX5" fmla="*/ 180975 w 180975"/>
                <a:gd name="connsiteY5" fmla="*/ 90488 h 1162050"/>
                <a:gd name="connsiteX6" fmla="*/ 90488 w 180975"/>
                <a:gd name="connsiteY6" fmla="*/ 0 h 1162050"/>
                <a:gd name="connsiteX7" fmla="*/ 103822 w 180975"/>
                <a:gd name="connsiteY7" fmla="*/ 1087755 h 1162050"/>
                <a:gd name="connsiteX8" fmla="*/ 55245 w 180975"/>
                <a:gd name="connsiteY8" fmla="*/ 1064895 h 1162050"/>
                <a:gd name="connsiteX9" fmla="*/ 78105 w 180975"/>
                <a:gd name="connsiteY9" fmla="*/ 1016317 h 1162050"/>
                <a:gd name="connsiteX10" fmla="*/ 126682 w 180975"/>
                <a:gd name="connsiteY10" fmla="*/ 1039178 h 1162050"/>
                <a:gd name="connsiteX11" fmla="*/ 103822 w 180975"/>
                <a:gd name="connsiteY11" fmla="*/ 1087755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162050">
                  <a:moveTo>
                    <a:pt x="90488" y="0"/>
                  </a:moveTo>
                  <a:cubicBezTo>
                    <a:pt x="40957" y="0"/>
                    <a:pt x="0" y="40957"/>
                    <a:pt x="0" y="90488"/>
                  </a:cubicBezTo>
                  <a:lnTo>
                    <a:pt x="0" y="1071563"/>
                  </a:lnTo>
                  <a:cubicBezTo>
                    <a:pt x="0" y="1121092"/>
                    <a:pt x="40957" y="1162050"/>
                    <a:pt x="90488" y="1162050"/>
                  </a:cubicBezTo>
                  <a:cubicBezTo>
                    <a:pt x="140017" y="1162050"/>
                    <a:pt x="180975" y="1121092"/>
                    <a:pt x="180975" y="1071563"/>
                  </a:cubicBezTo>
                  <a:lnTo>
                    <a:pt x="180975" y="90488"/>
                  </a:lnTo>
                  <a:cubicBezTo>
                    <a:pt x="180975" y="40957"/>
                    <a:pt x="140970" y="0"/>
                    <a:pt x="90488" y="0"/>
                  </a:cubicBezTo>
                  <a:close/>
                  <a:moveTo>
                    <a:pt x="103822" y="1087755"/>
                  </a:moveTo>
                  <a:cubicBezTo>
                    <a:pt x="83820" y="1095375"/>
                    <a:pt x="61913" y="1084898"/>
                    <a:pt x="55245" y="1064895"/>
                  </a:cubicBezTo>
                  <a:cubicBezTo>
                    <a:pt x="47625" y="1044892"/>
                    <a:pt x="58102" y="1022985"/>
                    <a:pt x="78105" y="1016317"/>
                  </a:cubicBezTo>
                  <a:cubicBezTo>
                    <a:pt x="98107" y="1009650"/>
                    <a:pt x="120015" y="1019175"/>
                    <a:pt x="126682" y="1039178"/>
                  </a:cubicBezTo>
                  <a:cubicBezTo>
                    <a:pt x="134302" y="1058228"/>
                    <a:pt x="123825" y="1080135"/>
                    <a:pt x="103822" y="10877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65122" y="1309472"/>
            <a:ext cx="4375979" cy="4252256"/>
            <a:chOff x="1874959" y="4307074"/>
            <a:chExt cx="2380861" cy="232827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1883703" y="4683892"/>
              <a:ext cx="2346637" cy="1951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外食頻率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開伙</a:t>
              </a: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頻率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飲食習慣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喜歡的食物類型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  <a:endParaRPr lang="en-US" altLang="zh-TW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掌廚者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拿手菜</a:t>
              </a:r>
              <a:r>
                <a:rPr lang="en-US" altLang="zh-TW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有沒有興趣</a:t>
              </a:r>
              <a:r>
                <a:rPr lang="en-US" altLang="zh-TW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/</a:t>
              </a: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習慣開發新食物</a:t>
              </a:r>
              <a:r>
                <a:rPr lang="en-US" altLang="zh-TW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 → HOW/WHY?</a:t>
              </a:r>
            </a:p>
            <a:p>
              <a:pPr algn="ctr"/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874959" y="4307074"/>
              <a:ext cx="2380861" cy="32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下廚</a:t>
              </a:r>
              <a:r>
                <a:rPr lang="zh-TW" altLang="en-US" sz="32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習慣</a:t>
              </a:r>
              <a:endParaRPr lang="ko-KR" altLang="en-US" sz="3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  <p:sp>
        <p:nvSpPr>
          <p:cNvPr id="70" name="TextBox 57">
            <a:extLst>
              <a:ext uri="{FF2B5EF4-FFF2-40B4-BE49-F238E27FC236}">
                <a16:creationId xmlns:a16="http://schemas.microsoft.com/office/drawing/2014/main" id="{6EACEC0E-42FA-4198-8E9F-6F382BFF3D61}"/>
              </a:ext>
            </a:extLst>
          </p:cNvPr>
          <p:cNvSpPr txBox="1"/>
          <p:nvPr/>
        </p:nvSpPr>
        <p:spPr>
          <a:xfrm>
            <a:off x="920678" y="5513863"/>
            <a:ext cx="326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基本資料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73" name="TextBox 57">
            <a:extLst>
              <a:ext uri="{FF2B5EF4-FFF2-40B4-BE49-F238E27FC236}">
                <a16:creationId xmlns:a16="http://schemas.microsoft.com/office/drawing/2014/main" id="{6EACEC0E-42FA-4198-8E9F-6F382BFF3D61}"/>
              </a:ext>
            </a:extLst>
          </p:cNvPr>
          <p:cNvSpPr txBox="1"/>
          <p:nvPr/>
        </p:nvSpPr>
        <p:spPr>
          <a:xfrm>
            <a:off x="6976984" y="5424548"/>
            <a:ext cx="326791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3C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產品使用習慣</a:t>
            </a:r>
            <a:endParaRPr lang="ko-KR" altLang="en-US" sz="3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74" name="Group 55">
            <a:extLst>
              <a:ext uri="{FF2B5EF4-FFF2-40B4-BE49-F238E27FC236}">
                <a16:creationId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7711440" y="1438594"/>
            <a:ext cx="4138421" cy="3855375"/>
            <a:chOff x="1874959" y="4307074"/>
            <a:chExt cx="2380861" cy="1103578"/>
          </a:xfrm>
        </p:grpSpPr>
        <p:sp>
          <p:nvSpPr>
            <p:cNvPr id="75" name="TextBox 56">
              <a:extLst>
                <a:ext uri="{FF2B5EF4-FFF2-40B4-BE49-F238E27FC236}">
                  <a16:creationId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1883703" y="4517326"/>
              <a:ext cx="2346637" cy="89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做不熟悉的菜的頻率</a:t>
              </a:r>
              <a:r>
                <a:rPr lang="en-US" altLang="zh-TW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查</a:t>
              </a: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食譜的頻率</a:t>
              </a:r>
              <a:r>
                <a:rPr lang="en-US" altLang="zh-TW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獲得食譜的來源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有</a:t>
              </a: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沒有記下食譜的習慣</a:t>
              </a:r>
              <a:r>
                <a:rPr lang="en-US" altLang="zh-TW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通常都是什麼時間看</a:t>
              </a: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食譜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</a:p>
            <a:p>
              <a:pPr algn="ctr">
                <a:lnSpc>
                  <a:spcPct val="120000"/>
                </a:lnSpc>
              </a:pP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會</a:t>
              </a:r>
              <a:r>
                <a:rPr lang="zh-TW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不會一邊煮一邊</a:t>
              </a:r>
              <a:r>
                <a:rPr lang="zh-TW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查</a:t>
              </a:r>
              <a:r>
                <a:rPr lang="en-US" altLang="zh-TW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?</a:t>
              </a:r>
              <a:endPara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algn="ctr"/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76" name="TextBox 57">
              <a:extLst>
                <a:ext uri="{FF2B5EF4-FFF2-40B4-BE49-F238E27FC236}">
                  <a16:creationId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874959" y="4307074"/>
              <a:ext cx="2380861" cy="167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食譜使用</a:t>
              </a:r>
              <a:r>
                <a:rPr lang="zh-TW" altLang="en-US" sz="3200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習慣</a:t>
              </a:r>
              <a:endParaRPr lang="ko-KR" altLang="en-US" sz="3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TW" altLang="en-US" dirty="0" smtClean="0">
                <a:solidFill>
                  <a:srgbClr val="CDA874"/>
                </a:solidFill>
              </a:rPr>
              <a:t>  </a:t>
            </a:r>
            <a:r>
              <a:rPr lang="en-US" dirty="0" smtClean="0">
                <a:solidFill>
                  <a:srgbClr val="F5B363"/>
                </a:solidFill>
              </a:rPr>
              <a:t>Interviewees</a:t>
            </a:r>
            <a:r>
              <a:rPr lang="zh-TW" altLang="en-US" dirty="0" smtClean="0">
                <a:solidFill>
                  <a:srgbClr val="F5B363"/>
                </a:solidFill>
              </a:rPr>
              <a:t> </a:t>
            </a:r>
            <a:r>
              <a:rPr lang="en-US" altLang="zh-TW" dirty="0" smtClean="0">
                <a:solidFill>
                  <a:srgbClr val="F5B363"/>
                </a:solidFill>
              </a:rPr>
              <a:t>(1/3)</a:t>
            </a:r>
            <a:endParaRPr lang="en-US" dirty="0">
              <a:solidFill>
                <a:srgbClr val="F5B363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3678175" y="2284945"/>
            <a:ext cx="2065592" cy="3227011"/>
            <a:chOff x="3959381" y="2234383"/>
            <a:chExt cx="2065592" cy="3227011"/>
          </a:xfrm>
        </p:grpSpPr>
        <p:sp>
          <p:nvSpPr>
            <p:cNvPr id="31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2065592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黃先生</a:t>
              </a:r>
              <a:endPara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FB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私訊約訪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@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健身房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休息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區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自備便當</a:t>
              </a: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上班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幾乎每天下廚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健身教練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Frame 47">
            <a:extLst>
              <a:ext uri="{FF2B5EF4-FFF2-40B4-BE49-F238E27FC236}">
                <a16:creationId xmlns:a16="http://schemas.microsoft.com/office/drawing/2014/main" id="{80221656-872E-43F3-BA8B-CDE39BEDAB5C}"/>
              </a:ext>
            </a:extLst>
          </p:cNvPr>
          <p:cNvSpPr/>
          <p:nvPr/>
        </p:nvSpPr>
        <p:spPr>
          <a:xfrm>
            <a:off x="725939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3448DB5D-C7AA-43D8-A036-F4A1EC46B63D}"/>
              </a:ext>
            </a:extLst>
          </p:cNvPr>
          <p:cNvSpPr/>
          <p:nvPr/>
        </p:nvSpPr>
        <p:spPr>
          <a:xfrm>
            <a:off x="6377361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3414490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2720"/>
          <a:stretch>
            <a:fillRect/>
          </a:stretch>
        </p:blipFill>
        <p:spPr>
          <a:xfrm>
            <a:off x="6643838" y="2184579"/>
            <a:ext cx="2144382" cy="3446328"/>
          </a:xfrm>
        </p:spPr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1" r="18721"/>
          <a:stretch>
            <a:fillRect/>
          </a:stretch>
        </p:blipFill>
        <p:spPr/>
      </p:pic>
      <p:grpSp>
        <p:nvGrpSpPr>
          <p:cNvPr id="52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9329597" y="2284945"/>
            <a:ext cx="2065592" cy="3227011"/>
            <a:chOff x="3959381" y="2234383"/>
            <a:chExt cx="2065592" cy="3227011"/>
          </a:xfrm>
        </p:grpSpPr>
        <p:sp>
          <p:nvSpPr>
            <p:cNvPr id="53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2065592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傅小姐</a:t>
              </a:r>
              <a:endPara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lvl="0">
                <a:lnSpc>
                  <a:spcPct val="130000"/>
                </a:lnSpc>
                <a:spcAft>
                  <a:spcPts val="1200"/>
                </a:spcAft>
                <a:defRPr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長庚醫院研究員</a:t>
              </a:r>
              <a:endPara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口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頭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約訪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@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晚餐粥餐廳</a:t>
              </a:r>
            </a:p>
            <a:p>
              <a:pPr>
                <a:lnSpc>
                  <a:spcPct val="130000"/>
                </a:lnSpc>
                <a:defRPr/>
              </a:pP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偶爾下廚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媽媽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55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9065912" y="1850343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rgbClr val="F5B363"/>
                </a:solidFill>
              </a:rPr>
              <a:t>  </a:t>
            </a:r>
            <a:r>
              <a:rPr lang="en-US" dirty="0">
                <a:solidFill>
                  <a:srgbClr val="F5B363"/>
                </a:solidFill>
              </a:rPr>
              <a:t>Interviewees</a:t>
            </a:r>
            <a:r>
              <a:rPr lang="zh-TW" altLang="en-US" dirty="0">
                <a:solidFill>
                  <a:srgbClr val="F5B363"/>
                </a:solidFill>
              </a:rPr>
              <a:t> </a:t>
            </a:r>
            <a:r>
              <a:rPr lang="en-US" altLang="zh-TW" dirty="0">
                <a:solidFill>
                  <a:srgbClr val="F5B363"/>
                </a:solidFill>
              </a:rPr>
              <a:t>(2/3)</a:t>
            </a:r>
            <a:endParaRPr lang="en-US" dirty="0">
              <a:solidFill>
                <a:srgbClr val="F5B363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9513398" y="2308002"/>
            <a:ext cx="2065592" cy="3227011"/>
            <a:chOff x="3959381" y="2234383"/>
            <a:chExt cx="2065592" cy="3227011"/>
          </a:xfrm>
        </p:grpSpPr>
        <p:sp>
          <p:nvSpPr>
            <p:cNvPr id="31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2065592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呂先生</a:t>
              </a:r>
              <a:endPara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FB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私訊約訪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@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實驗室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自己不下廚</a:t>
              </a:r>
              <a:endPara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媽媽每天</a:t>
              </a: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下</a:t>
              </a: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廚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研究助理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Frame 47">
            <a:extLst>
              <a:ext uri="{FF2B5EF4-FFF2-40B4-BE49-F238E27FC236}">
                <a16:creationId xmlns:a16="http://schemas.microsoft.com/office/drawing/2014/main" id="{80221656-872E-43F3-BA8B-CDE39BEDAB5C}"/>
              </a:ext>
            </a:extLst>
          </p:cNvPr>
          <p:cNvSpPr/>
          <p:nvPr/>
        </p:nvSpPr>
        <p:spPr>
          <a:xfrm>
            <a:off x="6561162" y="1987700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3448DB5D-C7AA-43D8-A036-F4A1EC46B63D}"/>
              </a:ext>
            </a:extLst>
          </p:cNvPr>
          <p:cNvSpPr/>
          <p:nvPr/>
        </p:nvSpPr>
        <p:spPr>
          <a:xfrm>
            <a:off x="741331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9249713" y="1873400"/>
            <a:ext cx="2560320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0" r="21050"/>
          <a:stretch>
            <a:fillRect/>
          </a:stretch>
        </p:blipFill>
        <p:spPr>
          <a:xfrm>
            <a:off x="604171" y="1850343"/>
            <a:ext cx="2560320" cy="4114800"/>
          </a:xfrm>
        </p:spPr>
      </p:pic>
      <p:pic>
        <p:nvPicPr>
          <p:cNvPr id="4" name="圖片版面配置區 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5" r="18885"/>
          <a:stretch>
            <a:fillRect/>
          </a:stretch>
        </p:blipFill>
        <p:spPr>
          <a:xfrm>
            <a:off x="6424002" y="1873400"/>
            <a:ext cx="2560320" cy="4114800"/>
          </a:xfrm>
        </p:spPr>
      </p:pic>
      <p:grpSp>
        <p:nvGrpSpPr>
          <p:cNvPr id="27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3508807" y="2185195"/>
            <a:ext cx="2326727" cy="3753132"/>
            <a:chOff x="3957496" y="2234383"/>
            <a:chExt cx="2326727" cy="3753132"/>
          </a:xfrm>
        </p:grpSpPr>
        <p:sp>
          <p:nvSpPr>
            <p:cNvPr id="33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7496" y="2725083"/>
              <a:ext cx="2326727" cy="326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吳小姐</a:t>
              </a:r>
              <a:endPara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>
                <a:spcAft>
                  <a:spcPts val="1200"/>
                </a:spcAft>
                <a:defRPr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研究生，獨自外宿</a:t>
              </a:r>
              <a:endPara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FB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私訊約訪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@HOME</a:t>
              </a:r>
            </a:p>
            <a:p>
              <a:pPr>
                <a:lnSpc>
                  <a:spcPct val="130000"/>
                </a:lnSpc>
                <a:defRPr/>
              </a:pP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自己偶爾下廚</a:t>
              </a:r>
              <a:endPara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假日回家和家人</a:t>
              </a:r>
              <a:endPara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一起煮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姊</a:t>
              </a: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姊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3313507" y="1866968"/>
            <a:ext cx="2634846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>
                <a:solidFill>
                  <a:srgbClr val="F5B363"/>
                </a:solidFill>
              </a:rPr>
              <a:t>  </a:t>
            </a:r>
            <a:r>
              <a:rPr lang="en-US" dirty="0">
                <a:solidFill>
                  <a:srgbClr val="F5B363"/>
                </a:solidFill>
              </a:rPr>
              <a:t>Interviewees</a:t>
            </a:r>
            <a:r>
              <a:rPr lang="zh-TW" altLang="en-US" dirty="0">
                <a:solidFill>
                  <a:srgbClr val="F5B363"/>
                </a:solidFill>
              </a:rPr>
              <a:t> </a:t>
            </a:r>
            <a:r>
              <a:rPr lang="en-US" altLang="zh-TW" dirty="0" smtClean="0">
                <a:solidFill>
                  <a:srgbClr val="F5B363"/>
                </a:solidFill>
              </a:rPr>
              <a:t>(3/3</a:t>
            </a:r>
            <a:r>
              <a:rPr lang="en-US" altLang="zh-TW" dirty="0">
                <a:solidFill>
                  <a:srgbClr val="F5B363"/>
                </a:solidFill>
              </a:rPr>
              <a:t>)</a:t>
            </a:r>
            <a:endParaRPr lang="en-US" dirty="0">
              <a:solidFill>
                <a:srgbClr val="F5B363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3442479" y="2732931"/>
            <a:ext cx="2065592" cy="2673014"/>
            <a:chOff x="3959381" y="2234383"/>
            <a:chExt cx="2065592" cy="2673014"/>
          </a:xfrm>
        </p:grpSpPr>
        <p:sp>
          <p:nvSpPr>
            <p:cNvPr id="31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9381" y="2814516"/>
              <a:ext cx="2065592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失蹤組員的訪問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家中很少下廚</a:t>
              </a:r>
              <a:endPara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自己喜歡烤餅乾、做甜點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烘焙小</a:t>
              </a:r>
              <a:r>
                <a:rPr lang="zh-TW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姐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Frame 47">
            <a:extLst>
              <a:ext uri="{FF2B5EF4-FFF2-40B4-BE49-F238E27FC236}">
                <a16:creationId xmlns:a16="http://schemas.microsoft.com/office/drawing/2014/main" id="{80221656-872E-43F3-BA8B-CDE39BEDAB5C}"/>
              </a:ext>
            </a:extLst>
          </p:cNvPr>
          <p:cNvSpPr/>
          <p:nvPr/>
        </p:nvSpPr>
        <p:spPr>
          <a:xfrm>
            <a:off x="6561162" y="1987700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3448DB5D-C7AA-43D8-A036-F4A1EC46B63D}"/>
              </a:ext>
            </a:extLst>
          </p:cNvPr>
          <p:cNvSpPr/>
          <p:nvPr/>
        </p:nvSpPr>
        <p:spPr>
          <a:xfrm>
            <a:off x="6398077" y="1964643"/>
            <a:ext cx="2286000" cy="3886200"/>
          </a:xfrm>
          <a:prstGeom prst="frame">
            <a:avLst>
              <a:gd name="adj1" fmla="val 7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3195115" y="2460571"/>
            <a:ext cx="2560320" cy="3145247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4711B704-674D-4C9D-8D58-494F75ADBF2B}"/>
              </a:ext>
            </a:extLst>
          </p:cNvPr>
          <p:cNvGrpSpPr/>
          <p:nvPr/>
        </p:nvGrpSpPr>
        <p:grpSpPr>
          <a:xfrm>
            <a:off x="9184117" y="2185195"/>
            <a:ext cx="2821312" cy="3522299"/>
            <a:chOff x="3957496" y="2234383"/>
            <a:chExt cx="2326727" cy="3522299"/>
          </a:xfrm>
        </p:grpSpPr>
        <p:sp>
          <p:nvSpPr>
            <p:cNvPr id="33" name="직사각형 9">
              <a:extLst>
                <a:ext uri="{FF2B5EF4-FFF2-40B4-BE49-F238E27FC236}">
                  <a16:creationId xmlns:a16="http://schemas.microsoft.com/office/drawing/2014/main" id="{57E63B46-5CAC-4012-A9BD-4DD967BE71B0}"/>
                </a:ext>
              </a:extLst>
            </p:cNvPr>
            <p:cNvSpPr/>
            <p:nvPr userDrawn="1"/>
          </p:nvSpPr>
          <p:spPr>
            <a:xfrm>
              <a:off x="3957496" y="2725083"/>
              <a:ext cx="2326727" cy="3031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spcAft>
                  <a:spcPts val="600"/>
                </a:spcAft>
                <a:defRPr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張先生</a:t>
              </a:r>
              <a:endPara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lvl="0">
                <a:spcAft>
                  <a:spcPts val="1200"/>
                </a:spcAft>
                <a:defRPr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美式餐廳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Barkers</a:t>
              </a: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老闆</a:t>
              </a:r>
              <a:endPara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  <a:p>
              <a:pPr lvl="0">
                <a:lnSpc>
                  <a:spcPct val="130000"/>
                </a:lnSpc>
                <a:defRPr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到店消費時口頭約訪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>
                <a:lnSpc>
                  <a:spcPct val="130000"/>
                </a:lnSpc>
                <a:defRPr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餐廳打烊前訪問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@</a:t>
              </a:r>
              <a:r>
                <a:rPr lang="en-US" altLang="zh-TW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Barkers</a:t>
              </a:r>
            </a:p>
            <a:p>
              <a:pPr>
                <a:lnSpc>
                  <a:spcPct val="130000"/>
                </a:lnSpc>
                <a:defRPr/>
              </a:pP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30000"/>
                </a:lnSpc>
                <a:defRPr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天天下廚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Text Placeholder 17">
              <a:extLst>
                <a:ext uri="{FF2B5EF4-FFF2-40B4-BE49-F238E27FC236}">
                  <a16:creationId xmlns:a16="http://schemas.microsoft.com/office/drawing/2014/main" id="{562D393F-9DDA-446B-8AC7-917802F6B3A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959381" y="2234383"/>
              <a:ext cx="1800201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zh-TW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itchFamily="34" charset="0"/>
                </a:rPr>
                <a:t>老闆</a:t>
              </a:r>
              <a:endPara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9D9AD065-EAAA-48E1-8B03-0868CEF6FB52}"/>
                </a:ext>
              </a:extLst>
            </p:cNvPr>
            <p:cNvSpPr/>
            <p:nvPr userDrawn="1"/>
          </p:nvSpPr>
          <p:spPr>
            <a:xfrm>
              <a:off x="4040621" y="2605144"/>
              <a:ext cx="640080" cy="45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Frame 49">
            <a:extLst>
              <a:ext uri="{FF2B5EF4-FFF2-40B4-BE49-F238E27FC236}">
                <a16:creationId xmlns:a16="http://schemas.microsoft.com/office/drawing/2014/main" id="{11F29972-85BC-4F84-A90F-F32C967288C4}"/>
              </a:ext>
            </a:extLst>
          </p:cNvPr>
          <p:cNvSpPr/>
          <p:nvPr/>
        </p:nvSpPr>
        <p:spPr>
          <a:xfrm>
            <a:off x="9022067" y="1850343"/>
            <a:ext cx="2879452" cy="4114800"/>
          </a:xfrm>
          <a:prstGeom prst="frame">
            <a:avLst>
              <a:gd name="adj1" fmla="val 15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>
            <a:fillRect/>
          </a:stretch>
        </p:blipFill>
        <p:spPr>
          <a:xfrm>
            <a:off x="6036904" y="2479675"/>
            <a:ext cx="2838450" cy="2906713"/>
          </a:xfrm>
        </p:spPr>
      </p:pic>
      <p:pic>
        <p:nvPicPr>
          <p:cNvPr id="14" name="圖片版面配置區 1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r="13473"/>
          <a:stretch>
            <a:fillRect/>
          </a:stretch>
        </p:blipFill>
        <p:spPr>
          <a:xfrm flipH="1">
            <a:off x="351331" y="2344427"/>
            <a:ext cx="2677665" cy="3377534"/>
          </a:xfrm>
        </p:spPr>
      </p:pic>
    </p:spTree>
    <p:extLst>
      <p:ext uri="{BB962C8B-B14F-4D97-AF65-F5344CB8AC3E}">
        <p14:creationId xmlns:p14="http://schemas.microsoft.com/office/powerpoint/2010/main" val="19101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754977" y="815311"/>
            <a:ext cx="5319004" cy="6093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44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Results (1/4) : </a:t>
            </a:r>
            <a:r>
              <a:rPr lang="zh-TW" altLang="en-US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教練</a:t>
            </a:r>
            <a:endParaRPr lang="ko-KR" altLang="en-US" sz="44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235187" y="112001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rgbClr val="CDA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r="4568"/>
          <a:stretch>
            <a:fillRect/>
          </a:stretch>
        </p:blipFill>
        <p:spPr>
          <a:xfrm>
            <a:off x="7851901" y="664299"/>
            <a:ext cx="3724275" cy="5467350"/>
          </a:xfrm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444783" y="1898506"/>
            <a:ext cx="5939391" cy="4803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3651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早上起床飯進電鍋、肉進烤箱，就可以去盥洗，盥洗完炒個菜剛好裝盒出門。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自煮是為了控制卡路里及營養素。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習慣煮家常菜，不常開發新菜色。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頂多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嘗試簡單的食譜，需要厲害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的教學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才可能做困難的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料理。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每天都要煮，希望可以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快速煮出營養的便當。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37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728365" y="729437"/>
            <a:ext cx="3142210" cy="3054927"/>
          </a:xfrm>
          <a:prstGeom prst="rect">
            <a:avLst/>
          </a:prstGeom>
          <a:solidFill>
            <a:srgbClr val="FFC5FF">
              <a:alpha val="67843"/>
            </a:srgbClr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DO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吃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自己煮的午餐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按摩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緊繃肌肉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排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下午健身課表</a:t>
            </a:r>
          </a:p>
          <a:p>
            <a:pPr algn="ctr"/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102526" y="3961015"/>
            <a:ext cx="6405278" cy="2585257"/>
          </a:xfrm>
          <a:prstGeom prst="rect">
            <a:avLst/>
          </a:prstGeom>
          <a:solidFill>
            <a:srgbClr val="E5CFF5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THINK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煮飯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是為了控制飲食，控制飲食是為了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非家常菜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才會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想查食譜。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難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的菜會想要食譜在手或是清楚教學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6685364" y="4253947"/>
            <a:ext cx="5390679" cy="2013847"/>
          </a:xfrm>
          <a:prstGeom prst="rect">
            <a:avLst/>
          </a:prstGeom>
          <a:solidFill>
            <a:srgbClr val="BDDEFF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FEEL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習慣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於煮家常菜，偶爾試試複雜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菜色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 煮飯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有目的，需要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快狠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282634" y="182875"/>
            <a:ext cx="8180429" cy="3601489"/>
          </a:xfrm>
          <a:prstGeom prst="rect">
            <a:avLst/>
          </a:prstGeom>
          <a:solidFill>
            <a:srgbClr val="FDF49D"/>
          </a:solidFill>
          <a:ln>
            <a:solidFill>
              <a:schemeClr val="tx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SAY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“煮西餐比較常看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食譜”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若能克服心理障礙，會考慮吃蟲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365125" indent="-365125">
              <a:lnSpc>
                <a:spcPct val="150000"/>
              </a:lnSpc>
            </a:pP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炊是為了控制卡路里、三大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營養素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>
              <a:lnSpc>
                <a:spcPct val="150000"/>
              </a:lnSpc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開始學煮家常菜是當媽媽的副廚，後來會看型男大主廚跟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Jamie Oliver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學，這些菜都相對簡單，不需要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食譜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758244" y="748811"/>
            <a:ext cx="5319004" cy="6093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TW" sz="44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Results</a:t>
            </a:r>
            <a:r>
              <a:rPr lang="en-US" altLang="zh-TW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(2/4</a:t>
            </a:r>
            <a:r>
              <a:rPr lang="en-US" altLang="zh-TW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44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: </a:t>
            </a:r>
            <a:r>
              <a:rPr lang="zh-TW" altLang="en-US" sz="4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姊姊</a:t>
            </a:r>
            <a:endParaRPr lang="ko-KR" altLang="en-US" sz="44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168687" y="105351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rgbClr val="CDA8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82680" y="1727402"/>
            <a:ext cx="6088937" cy="49535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對下廚的態度很彈性，平常沒空隨便煮，有時間就會花很多心力下去，也願意嘗試各種新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事物。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廚房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又不會設計適合放手機的地方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每次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都要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擦乾手才能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摸手機很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麻煩。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假日有空煮飯的時候，就會想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跟家人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一起煮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一頓豐盛的，一起煮一起吃也比較有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成就感。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想要記下自己專屬的食譜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，一陣子沒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煮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不會忘記家人喜歡的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口味。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版面配置區 1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6599" r="9602" b="17519"/>
          <a:stretch/>
        </p:blipFill>
        <p:spPr>
          <a:xfrm>
            <a:off x="6849687" y="3108960"/>
            <a:ext cx="5111230" cy="3358341"/>
          </a:xfrm>
        </p:spPr>
      </p:pic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1679</Words>
  <Application>Microsoft Office PowerPoint</Application>
  <PresentationFormat>寬螢幕</PresentationFormat>
  <Paragraphs>235</Paragraphs>
  <Slides>18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18</vt:i4>
      </vt:variant>
    </vt:vector>
  </HeadingPairs>
  <TitlesOfParts>
    <vt:vector size="27" baseType="lpstr">
      <vt:lpstr>Arial Unicode MS</vt:lpstr>
      <vt:lpstr>FZShuTi</vt:lpstr>
      <vt:lpstr>微軟正黑體</vt:lpstr>
      <vt:lpstr>新細明體</vt:lpstr>
      <vt:lpstr>Arial</vt:lpstr>
      <vt:lpstr>Calibri</vt:lpstr>
      <vt:lpstr>Cover and End Slide Master</vt:lpstr>
      <vt:lpstr>Contents Slide Master</vt:lpstr>
      <vt:lpstr>Section Break Slide Master</vt:lpstr>
      <vt:lpstr>Cooking Assistant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Platine</cp:lastModifiedBy>
  <cp:revision>185</cp:revision>
  <dcterms:created xsi:type="dcterms:W3CDTF">2019-01-14T06:35:35Z</dcterms:created>
  <dcterms:modified xsi:type="dcterms:W3CDTF">2019-03-06T02:42:19Z</dcterms:modified>
</cp:coreProperties>
</file>